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65" r:id="rId2"/>
    <p:sldId id="329" r:id="rId3"/>
    <p:sldId id="326" r:id="rId4"/>
    <p:sldId id="371" r:id="rId5"/>
    <p:sldId id="374" r:id="rId6"/>
    <p:sldId id="376" r:id="rId7"/>
    <p:sldId id="367" r:id="rId8"/>
    <p:sldId id="383" r:id="rId9"/>
    <p:sldId id="368" r:id="rId10"/>
    <p:sldId id="384" r:id="rId11"/>
    <p:sldId id="380" r:id="rId12"/>
    <p:sldId id="369" r:id="rId13"/>
    <p:sldId id="377" r:id="rId14"/>
    <p:sldId id="378" r:id="rId15"/>
    <p:sldId id="379" r:id="rId16"/>
    <p:sldId id="382" r:id="rId17"/>
    <p:sldId id="381" r:id="rId18"/>
    <p:sldId id="28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2AF2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901" autoAdjust="0"/>
    <p:restoredTop sz="94138" autoAdjust="0"/>
  </p:normalViewPr>
  <p:slideViewPr>
    <p:cSldViewPr>
      <p:cViewPr>
        <p:scale>
          <a:sx n="100" d="100"/>
          <a:sy n="100" d="100"/>
        </p:scale>
        <p:origin x="-2208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4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C1B71-94EF-434B-96E5-5CF7B78C3B68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1759E-0DFE-4F55-926F-35AA7DF4D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9686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1759E-0DFE-4F55-926F-35AA7DF4D1E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32000"/>
            <a:ext cx="8229600" cy="56207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dirty="0" smtClean="0"/>
              <a:t>Edit </a:t>
            </a:r>
            <a:r>
              <a:rPr lang="fr-FR" dirty="0" err="1" smtClean="0"/>
              <a:t>title</a:t>
            </a:r>
            <a:r>
              <a:rPr lang="fr-FR" dirty="0" smtClean="0"/>
              <a:t> style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4103687" cy="5040000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GB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4716016" y="1368000"/>
            <a:ext cx="4104000" cy="5040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97927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1448761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effectLst/>
              </a:rPr>
              <a:t>MOBILITATEA POLICENTRIC</a:t>
            </a:r>
            <a:r>
              <a:rPr lang="ro-RO" sz="3600" dirty="0" smtClean="0">
                <a:effectLst/>
              </a:rPr>
              <a:t>Ă ÎN MUNICIPIUL ORADEA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352800" y="6096000"/>
            <a:ext cx="2323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o-RO" b="1" dirty="0" smtClean="0">
                <a:solidFill>
                  <a:schemeClr val="bg1"/>
                </a:solidFill>
              </a:rPr>
              <a:t>Cluj-Napoca, 2017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1" descr="C:\Users\guler.ovidiu.PMO\Desktop\08 Orad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0596" y="228600"/>
            <a:ext cx="1707004" cy="2133600"/>
          </a:xfrm>
          <a:prstGeom prst="rect">
            <a:avLst/>
          </a:prstGeom>
          <a:noFill/>
        </p:spPr>
      </p:pic>
      <p:pic>
        <p:nvPicPr>
          <p:cNvPr id="6" name="Picture 2" descr="C:\Users\guler.ovidiu.PMO\Desktop\adr-nord-ves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28600"/>
            <a:ext cx="3657599" cy="2545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Interconectarea centrelor pietonale din Oradea</a:t>
            </a:r>
            <a:endParaRPr lang="en-US" dirty="0"/>
          </a:p>
        </p:txBody>
      </p:sp>
      <p:pic>
        <p:nvPicPr>
          <p:cNvPr id="89090" name="Picture 2" descr="C:\Users\guler.ovidiu.PMO\Desktop\PunctePietonalizareDetalii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16191"/>
            <a:ext cx="7804150" cy="5441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43434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Nr.</a:t>
                      </a:r>
                      <a:r>
                        <a:rPr lang="ro-RO" baseline="0" dirty="0" smtClean="0"/>
                        <a:t> crt.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o-RO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Proiecte introduse in SIDU si PMUD</a:t>
                      </a:r>
                      <a:endParaRPr kumimoji="0" lang="en-US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o-RO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Valoare (euro)</a:t>
                      </a:r>
                      <a:endParaRPr kumimoji="0" lang="en-US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o-RO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Amenajarea zonei pietonale din Centrul Civic si Parcul 1 Decembrie al Municipiului Oradea</a:t>
                      </a:r>
                      <a:endParaRPr kumimoji="0" lang="en-US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o-RO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1,500,000</a:t>
                      </a:r>
                      <a:endParaRPr kumimoji="0" lang="en-US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o-RO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Amenajarea zonei pietonale din Piata Magnollia, Municipiul Oradea</a:t>
                      </a:r>
                      <a:endParaRPr kumimoji="0" lang="en-US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o-RO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2,200,000</a:t>
                      </a:r>
                      <a:endParaRPr kumimoji="0" lang="en-US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o-RO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Amenajarea zonei pietonale din Str. Nufarului, Municipiul Oradea</a:t>
                      </a:r>
                      <a:endParaRPr kumimoji="0" lang="en-US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o-RO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1,000,000</a:t>
                      </a:r>
                      <a:endParaRPr kumimoji="0" lang="en-US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o-RO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o-RO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Amenajarea zonei pietonale din Str. Alexandru Cazaban, Municipiul Oradea</a:t>
                      </a:r>
                      <a:endParaRPr kumimoji="0" lang="en-US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o-RO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3,200,000</a:t>
                      </a:r>
                      <a:endParaRPr kumimoji="0" lang="en-US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Proiecte care vizează dezvoltarea policentrică a Municipiului Oradea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4327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ceea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privește</a:t>
            </a:r>
            <a:r>
              <a:rPr lang="en-US" dirty="0" smtClean="0"/>
              <a:t> </a:t>
            </a:r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Centrul</a:t>
            </a:r>
            <a:r>
              <a:rPr lang="en-US" dirty="0" smtClean="0"/>
              <a:t> Civic, </a:t>
            </a:r>
            <a:r>
              <a:rPr lang="en-US" dirty="0" err="1" smtClean="0"/>
              <a:t>aceasta</a:t>
            </a:r>
            <a:r>
              <a:rPr lang="en-US" dirty="0" smtClean="0"/>
              <a:t>  se </a:t>
            </a:r>
            <a:r>
              <a:rPr lang="en-US" dirty="0" err="1" smtClean="0"/>
              <a:t>afla</a:t>
            </a:r>
            <a:r>
              <a:rPr lang="en-US" dirty="0" smtClean="0"/>
              <a:t> in </a:t>
            </a:r>
            <a:r>
              <a:rPr lang="en-US" dirty="0" err="1" smtClean="0"/>
              <a:t>aproprierea</a:t>
            </a:r>
            <a:r>
              <a:rPr lang="en-US" dirty="0" smtClean="0"/>
              <a:t> </a:t>
            </a:r>
            <a:r>
              <a:rPr lang="en-US" dirty="0" err="1" smtClean="0"/>
              <a:t>Parcului</a:t>
            </a:r>
            <a:r>
              <a:rPr lang="en-US" dirty="0" smtClean="0"/>
              <a:t> 1 </a:t>
            </a:r>
            <a:r>
              <a:rPr lang="en-US" dirty="0" err="1" smtClean="0"/>
              <a:t>Decembrie</a:t>
            </a:r>
            <a:r>
              <a:rPr lang="en-US" dirty="0" smtClean="0"/>
              <a:t>,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Cetății</a:t>
            </a:r>
            <a:r>
              <a:rPr lang="en-US" dirty="0" smtClean="0"/>
              <a:t> Oradea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concentrează</a:t>
            </a:r>
            <a:r>
              <a:rPr lang="en-US" dirty="0" smtClean="0"/>
              <a:t> </a:t>
            </a:r>
            <a:r>
              <a:rPr lang="en-US" dirty="0" err="1" smtClean="0"/>
              <a:t>funcțiuni</a:t>
            </a:r>
            <a:r>
              <a:rPr lang="en-US" dirty="0" smtClean="0"/>
              <a:t> </a:t>
            </a:r>
            <a:r>
              <a:rPr lang="en-US" dirty="0" err="1" smtClean="0"/>
              <a:t>teritoriale</a:t>
            </a:r>
            <a:r>
              <a:rPr lang="en-US" dirty="0" smtClean="0"/>
              <a:t> multiple:</a:t>
            </a:r>
          </a:p>
          <a:p>
            <a:r>
              <a:rPr lang="en-US" dirty="0" err="1" smtClean="0"/>
              <a:t>centru</a:t>
            </a:r>
            <a:r>
              <a:rPr lang="en-US" dirty="0" smtClean="0"/>
              <a:t> </a:t>
            </a:r>
            <a:r>
              <a:rPr lang="en-US" dirty="0" err="1" smtClean="0"/>
              <a:t>administrativ</a:t>
            </a:r>
            <a:r>
              <a:rPr lang="en-US" dirty="0" smtClean="0"/>
              <a:t>, </a:t>
            </a:r>
            <a:r>
              <a:rPr lang="en-US" dirty="0" err="1" smtClean="0"/>
              <a:t>deoarece</a:t>
            </a:r>
            <a:r>
              <a:rPr lang="en-US" dirty="0" smtClean="0"/>
              <a:t> in </a:t>
            </a:r>
            <a:r>
              <a:rPr lang="en-US" dirty="0" err="1" smtClean="0"/>
              <a:t>aceasta</a:t>
            </a:r>
            <a:r>
              <a:rPr lang="en-US" dirty="0" smtClean="0"/>
              <a:t> </a:t>
            </a:r>
            <a:r>
              <a:rPr lang="en-US" dirty="0" err="1" smtClean="0"/>
              <a:t>zona</a:t>
            </a:r>
            <a:r>
              <a:rPr lang="en-US" dirty="0" smtClean="0"/>
              <a:t> se </a:t>
            </a:r>
            <a:r>
              <a:rPr lang="en-US" dirty="0" err="1" smtClean="0"/>
              <a:t>afla</a:t>
            </a:r>
            <a:r>
              <a:rPr lang="en-US" dirty="0" smtClean="0"/>
              <a:t> </a:t>
            </a:r>
            <a:r>
              <a:rPr lang="en-US" dirty="0" err="1" smtClean="0"/>
              <a:t>sediul</a:t>
            </a:r>
            <a:r>
              <a:rPr lang="en-US" dirty="0" smtClean="0"/>
              <a:t> ANAF, </a:t>
            </a:r>
            <a:r>
              <a:rPr lang="en-US" dirty="0" err="1" smtClean="0"/>
              <a:t>Trezoreia</a:t>
            </a:r>
            <a:r>
              <a:rPr lang="en-US" dirty="0" smtClean="0"/>
              <a:t> </a:t>
            </a:r>
            <a:r>
              <a:rPr lang="en-US" dirty="0" err="1" smtClean="0"/>
              <a:t>Municipiului</a:t>
            </a:r>
            <a:r>
              <a:rPr lang="en-US" dirty="0" smtClean="0"/>
              <a:t> Oradea.</a:t>
            </a:r>
          </a:p>
          <a:p>
            <a:r>
              <a:rPr lang="en-US" dirty="0" err="1" smtClean="0"/>
              <a:t>centru</a:t>
            </a:r>
            <a:r>
              <a:rPr lang="en-US" dirty="0" smtClean="0"/>
              <a:t> </a:t>
            </a:r>
            <a:r>
              <a:rPr lang="en-US" dirty="0" err="1" smtClean="0"/>
              <a:t>financiar</a:t>
            </a:r>
            <a:r>
              <a:rPr lang="en-US" dirty="0" smtClean="0"/>
              <a:t>, </a:t>
            </a:r>
            <a:r>
              <a:rPr lang="en-US" dirty="0" err="1" smtClean="0"/>
              <a:t>deoarece</a:t>
            </a:r>
            <a:r>
              <a:rPr lang="en-US" dirty="0" smtClean="0"/>
              <a:t> o </a:t>
            </a:r>
            <a:r>
              <a:rPr lang="en-US" dirty="0" err="1" smtClean="0"/>
              <a:t>serie</a:t>
            </a:r>
            <a:r>
              <a:rPr lang="en-US" dirty="0" smtClean="0"/>
              <a:t> de </a:t>
            </a:r>
            <a:r>
              <a:rPr lang="en-US" dirty="0" err="1" smtClean="0"/>
              <a:t>societati</a:t>
            </a:r>
            <a:r>
              <a:rPr lang="en-US" dirty="0" smtClean="0"/>
              <a:t> </a:t>
            </a:r>
            <a:r>
              <a:rPr lang="en-US" dirty="0" err="1" smtClean="0"/>
              <a:t>bancare</a:t>
            </a:r>
            <a:r>
              <a:rPr lang="en-US" dirty="0" smtClean="0"/>
              <a:t> au </a:t>
            </a:r>
            <a:r>
              <a:rPr lang="en-US" dirty="0" err="1" smtClean="0"/>
              <a:t>agentii</a:t>
            </a:r>
            <a:r>
              <a:rPr lang="en-US" dirty="0" smtClean="0"/>
              <a:t> in </a:t>
            </a:r>
            <a:r>
              <a:rPr lang="en-US" dirty="0" err="1" smtClean="0"/>
              <a:t>aceasta</a:t>
            </a:r>
            <a:r>
              <a:rPr lang="en-US" dirty="0" smtClean="0"/>
              <a:t> </a:t>
            </a:r>
            <a:r>
              <a:rPr lang="en-US" dirty="0" err="1" smtClean="0"/>
              <a:t>zona</a:t>
            </a:r>
            <a:r>
              <a:rPr lang="en-US" dirty="0" smtClean="0"/>
              <a:t>, </a:t>
            </a:r>
            <a:endParaRPr lang="ro-RO" dirty="0" smtClean="0"/>
          </a:p>
          <a:p>
            <a:r>
              <a:rPr lang="en-US" dirty="0" err="1" smtClean="0"/>
              <a:t>centru</a:t>
            </a:r>
            <a:r>
              <a:rPr lang="en-US" dirty="0" smtClean="0"/>
              <a:t> </a:t>
            </a:r>
            <a:r>
              <a:rPr lang="en-US" dirty="0" err="1" smtClean="0"/>
              <a:t>comercial</a:t>
            </a:r>
            <a:r>
              <a:rPr lang="en-US" dirty="0" smtClean="0"/>
              <a:t>, </a:t>
            </a:r>
            <a:r>
              <a:rPr lang="en-US" dirty="0" err="1" smtClean="0"/>
              <a:t>fiind</a:t>
            </a:r>
            <a:r>
              <a:rPr lang="en-US" dirty="0" smtClean="0"/>
              <a:t> </a:t>
            </a:r>
            <a:r>
              <a:rPr lang="en-US" dirty="0" err="1" smtClean="0"/>
              <a:t>situat</a:t>
            </a:r>
            <a:r>
              <a:rPr lang="en-US" dirty="0" smtClean="0"/>
              <a:t> in </a:t>
            </a:r>
            <a:r>
              <a:rPr lang="en-US" dirty="0" err="1" smtClean="0"/>
              <a:t>proximitatea</a:t>
            </a:r>
            <a:r>
              <a:rPr lang="en-US" dirty="0" smtClean="0"/>
              <a:t> complex </a:t>
            </a:r>
            <a:r>
              <a:rPr lang="en-US" dirty="0" err="1" smtClean="0"/>
              <a:t>Comercial</a:t>
            </a:r>
            <a:r>
              <a:rPr lang="en-US" dirty="0" smtClean="0"/>
              <a:t> </a:t>
            </a:r>
            <a:r>
              <a:rPr lang="en-US" dirty="0" err="1" smtClean="0"/>
              <a:t>dar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Piata</a:t>
            </a:r>
            <a:r>
              <a:rPr lang="en-US" dirty="0" smtClean="0"/>
              <a:t> </a:t>
            </a:r>
            <a:r>
              <a:rPr lang="en-US" dirty="0" err="1" smtClean="0"/>
              <a:t>Agroalimentara</a:t>
            </a:r>
            <a:r>
              <a:rPr lang="en-US" dirty="0" smtClean="0"/>
              <a:t> </a:t>
            </a:r>
            <a:r>
              <a:rPr lang="en-US" dirty="0" err="1" smtClean="0"/>
              <a:t>Cetate</a:t>
            </a:r>
            <a:r>
              <a:rPr lang="en-US" dirty="0" smtClean="0"/>
              <a:t>, </a:t>
            </a:r>
            <a:r>
              <a:rPr lang="en-US" dirty="0" err="1" smtClean="0"/>
              <a:t>cea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importanta</a:t>
            </a:r>
            <a:r>
              <a:rPr lang="en-US" dirty="0" smtClean="0"/>
              <a:t> </a:t>
            </a:r>
            <a:r>
              <a:rPr lang="en-US" dirty="0" err="1" smtClean="0"/>
              <a:t>piata</a:t>
            </a:r>
            <a:r>
              <a:rPr lang="en-US" dirty="0" smtClean="0"/>
              <a:t> a </a:t>
            </a:r>
            <a:r>
              <a:rPr lang="en-US" dirty="0" err="1" smtClean="0"/>
              <a:t>orasului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ro-RO" dirty="0" smtClean="0"/>
          </a:p>
          <a:p>
            <a:pPr>
              <a:buNone/>
            </a:pPr>
            <a:r>
              <a:rPr lang="ro-RO" dirty="0" smtClean="0"/>
              <a:t>Z</a:t>
            </a:r>
            <a:r>
              <a:rPr lang="en-US" dirty="0" err="1" smtClean="0"/>
              <a:t>ona</a:t>
            </a:r>
            <a:r>
              <a:rPr lang="en-US" dirty="0" smtClean="0"/>
              <a:t> </a:t>
            </a:r>
            <a:r>
              <a:rPr lang="en-US" dirty="0" err="1" smtClean="0"/>
              <a:t>pietonala</a:t>
            </a:r>
            <a:r>
              <a:rPr lang="en-US" dirty="0" smtClean="0"/>
              <a:t> din </a:t>
            </a:r>
            <a:r>
              <a:rPr lang="en-US" dirty="0" err="1" smtClean="0"/>
              <a:t>Centrul</a:t>
            </a:r>
            <a:r>
              <a:rPr lang="en-US" dirty="0" smtClean="0"/>
              <a:t> Civic </a:t>
            </a:r>
            <a:r>
              <a:rPr lang="en-US" dirty="0" err="1" smtClean="0"/>
              <a:t>va</a:t>
            </a:r>
            <a:r>
              <a:rPr lang="en-US" dirty="0" smtClean="0"/>
              <a:t> conduce la </a:t>
            </a:r>
            <a:r>
              <a:rPr lang="en-US" dirty="0" err="1" smtClean="0"/>
              <a:t>finalizarea</a:t>
            </a:r>
            <a:r>
              <a:rPr lang="en-US" dirty="0" smtClean="0"/>
              <a:t> </a:t>
            </a:r>
            <a:r>
              <a:rPr lang="en-US" dirty="0" err="1" smtClean="0"/>
              <a:t>unui</a:t>
            </a:r>
            <a:r>
              <a:rPr lang="en-US" dirty="0" smtClean="0"/>
              <a:t> </a:t>
            </a:r>
            <a:r>
              <a:rPr lang="en-US" dirty="0" err="1" smtClean="0"/>
              <a:t>coridor</a:t>
            </a:r>
            <a:r>
              <a:rPr lang="en-US" dirty="0" smtClean="0"/>
              <a:t> </a:t>
            </a:r>
            <a:r>
              <a:rPr lang="en-US" dirty="0" err="1" smtClean="0"/>
              <a:t>pietonal</a:t>
            </a:r>
            <a:r>
              <a:rPr lang="en-US" dirty="0" smtClean="0"/>
              <a:t> care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porni</a:t>
            </a:r>
            <a:r>
              <a:rPr lang="en-US" dirty="0" smtClean="0"/>
              <a:t> de la </a:t>
            </a:r>
            <a:r>
              <a:rPr lang="en-US" dirty="0" err="1" smtClean="0"/>
              <a:t>Muzeul</a:t>
            </a:r>
            <a:r>
              <a:rPr lang="en-US" dirty="0" smtClean="0"/>
              <a:t> </a:t>
            </a:r>
            <a:r>
              <a:rPr lang="en-US" dirty="0" err="1" smtClean="0"/>
              <a:t>Tarii</a:t>
            </a:r>
            <a:r>
              <a:rPr lang="en-US" dirty="0" smtClean="0"/>
              <a:t> </a:t>
            </a:r>
            <a:r>
              <a:rPr lang="en-US" dirty="0" err="1" smtClean="0"/>
              <a:t>Crisului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se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incheia</a:t>
            </a:r>
            <a:r>
              <a:rPr lang="en-US" dirty="0" smtClean="0"/>
              <a:t> la </a:t>
            </a:r>
            <a:r>
              <a:rPr lang="en-US" dirty="0" err="1" smtClean="0"/>
              <a:t>Cetatea</a:t>
            </a:r>
            <a:r>
              <a:rPr lang="en-US" dirty="0" smtClean="0"/>
              <a:t> Oradea </a:t>
            </a:r>
            <a:r>
              <a:rPr lang="en-US" dirty="0" err="1" smtClean="0"/>
              <a:t>prin</a:t>
            </a:r>
            <a:r>
              <a:rPr lang="en-US" dirty="0" smtClean="0"/>
              <a:t> </a:t>
            </a:r>
            <a:r>
              <a:rPr lang="en-US" dirty="0" err="1" smtClean="0"/>
              <a:t>intermediul</a:t>
            </a:r>
            <a:r>
              <a:rPr lang="en-US" dirty="0" smtClean="0"/>
              <a:t> </a:t>
            </a:r>
            <a:r>
              <a:rPr lang="en-US" dirty="0" err="1" smtClean="0"/>
              <a:t>Strazii</a:t>
            </a:r>
            <a:r>
              <a:rPr lang="en-US" dirty="0" smtClean="0"/>
              <a:t> </a:t>
            </a:r>
            <a:r>
              <a:rPr lang="en-US" dirty="0" err="1" smtClean="0"/>
              <a:t>Republicii</a:t>
            </a:r>
            <a:r>
              <a:rPr lang="en-US" dirty="0" smtClean="0"/>
              <a:t>, </a:t>
            </a:r>
            <a:r>
              <a:rPr lang="en-US" dirty="0" err="1" smtClean="0"/>
              <a:t>Pietei</a:t>
            </a:r>
            <a:r>
              <a:rPr lang="en-US" dirty="0" smtClean="0"/>
              <a:t> Ferdinand, </a:t>
            </a:r>
            <a:r>
              <a:rPr lang="en-US" dirty="0" err="1" smtClean="0"/>
              <a:t>Pietei</a:t>
            </a:r>
            <a:r>
              <a:rPr lang="en-US" dirty="0" smtClean="0"/>
              <a:t> </a:t>
            </a:r>
            <a:r>
              <a:rPr lang="en-US" dirty="0" err="1" smtClean="0"/>
              <a:t>Unirii</a:t>
            </a:r>
            <a:r>
              <a:rPr lang="en-US" dirty="0" smtClean="0"/>
              <a:t>, </a:t>
            </a:r>
            <a:r>
              <a:rPr lang="en-US" dirty="0" err="1" smtClean="0"/>
              <a:t>Strazii</a:t>
            </a:r>
            <a:r>
              <a:rPr lang="en-US" dirty="0" smtClean="0"/>
              <a:t> </a:t>
            </a:r>
            <a:r>
              <a:rPr lang="en-US" dirty="0" err="1" smtClean="0"/>
              <a:t>Vasile</a:t>
            </a:r>
            <a:r>
              <a:rPr lang="en-US" dirty="0" smtClean="0"/>
              <a:t> </a:t>
            </a:r>
            <a:r>
              <a:rPr lang="en-US" dirty="0" err="1" smtClean="0"/>
              <a:t>Alecsandri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Parcului</a:t>
            </a:r>
            <a:r>
              <a:rPr lang="en-US" dirty="0" smtClean="0"/>
              <a:t> 1 </a:t>
            </a:r>
            <a:r>
              <a:rPr lang="en-US" dirty="0" err="1" smtClean="0"/>
              <a:t>Decembrie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ro-RO" dirty="0" smtClean="0"/>
          </a:p>
          <a:p>
            <a:pPr>
              <a:buNone/>
            </a:pPr>
            <a:r>
              <a:rPr lang="en-US" dirty="0" err="1" smtClean="0"/>
              <a:t>Trebuie</a:t>
            </a:r>
            <a:r>
              <a:rPr lang="en-US" dirty="0" smtClean="0"/>
              <a:t> </a:t>
            </a:r>
            <a:r>
              <a:rPr lang="en-US" dirty="0" err="1" smtClean="0"/>
              <a:t>mentionat</a:t>
            </a:r>
            <a:r>
              <a:rPr lang="en-US" dirty="0" smtClean="0"/>
              <a:t> de </a:t>
            </a:r>
            <a:r>
              <a:rPr lang="en-US" dirty="0" err="1" smtClean="0"/>
              <a:t>asemenea</a:t>
            </a:r>
            <a:r>
              <a:rPr lang="en-US" dirty="0" smtClean="0"/>
              <a:t>, ca </a:t>
            </a:r>
            <a:r>
              <a:rPr lang="en-US" dirty="0" err="1" smtClean="0"/>
              <a:t>Centrul</a:t>
            </a:r>
            <a:r>
              <a:rPr lang="en-US" dirty="0" smtClean="0"/>
              <a:t> Civic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strabatut</a:t>
            </a:r>
            <a:r>
              <a:rPr lang="en-US" dirty="0" smtClean="0"/>
              <a:t> de o </a:t>
            </a:r>
            <a:r>
              <a:rPr lang="en-US" dirty="0" err="1" smtClean="0"/>
              <a:t>linie</a:t>
            </a:r>
            <a:r>
              <a:rPr lang="en-US" dirty="0" smtClean="0"/>
              <a:t> de </a:t>
            </a:r>
            <a:r>
              <a:rPr lang="en-US" dirty="0" err="1" smtClean="0"/>
              <a:t>tramvai</a:t>
            </a:r>
            <a:r>
              <a:rPr lang="en-US" dirty="0" smtClean="0"/>
              <a:t> </a:t>
            </a:r>
            <a:r>
              <a:rPr lang="en-US" dirty="0" err="1" smtClean="0"/>
              <a:t>iar</a:t>
            </a:r>
            <a:r>
              <a:rPr lang="en-US" dirty="0" smtClean="0"/>
              <a:t> o </a:t>
            </a:r>
            <a:r>
              <a:rPr lang="en-US" dirty="0" err="1" smtClean="0"/>
              <a:t>statie</a:t>
            </a:r>
            <a:r>
              <a:rPr lang="en-US" dirty="0" smtClean="0"/>
              <a:t> de </a:t>
            </a:r>
            <a:r>
              <a:rPr lang="en-US" dirty="0" err="1" smtClean="0"/>
              <a:t>tramvai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situata</a:t>
            </a:r>
            <a:r>
              <a:rPr lang="en-US" dirty="0" smtClean="0"/>
              <a:t> </a:t>
            </a:r>
            <a:r>
              <a:rPr lang="en-US" dirty="0" err="1" smtClean="0"/>
              <a:t>chiar</a:t>
            </a:r>
            <a:r>
              <a:rPr lang="en-US" dirty="0" smtClean="0"/>
              <a:t> in </a:t>
            </a:r>
            <a:r>
              <a:rPr lang="en-US" dirty="0" err="1" smtClean="0"/>
              <a:t>Centrul</a:t>
            </a:r>
            <a:r>
              <a:rPr lang="en-US" dirty="0" smtClean="0"/>
              <a:t> Civic al </a:t>
            </a:r>
            <a:r>
              <a:rPr lang="en-US" dirty="0" err="1" smtClean="0"/>
              <a:t>Municipiului</a:t>
            </a:r>
            <a:r>
              <a:rPr lang="en-US" dirty="0" smtClean="0"/>
              <a:t> Oradea. </a:t>
            </a:r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Centrului</a:t>
            </a:r>
            <a:r>
              <a:rPr lang="en-US" dirty="0" smtClean="0"/>
              <a:t> Civic </a:t>
            </a:r>
            <a:r>
              <a:rPr lang="en-US" dirty="0" err="1" smtClean="0"/>
              <a:t>este</a:t>
            </a:r>
            <a:r>
              <a:rPr lang="en-US" dirty="0" smtClean="0"/>
              <a:t> un nod </a:t>
            </a:r>
            <a:r>
              <a:rPr lang="en-US" dirty="0" err="1" smtClean="0"/>
              <a:t>pe</a:t>
            </a:r>
            <a:r>
              <a:rPr lang="en-US" dirty="0" smtClean="0"/>
              <a:t> 3 </a:t>
            </a:r>
            <a:r>
              <a:rPr lang="en-US" dirty="0" err="1" smtClean="0"/>
              <a:t>directii</a:t>
            </a:r>
            <a:r>
              <a:rPr lang="en-US" dirty="0" smtClean="0"/>
              <a:t> al </a:t>
            </a:r>
            <a:r>
              <a:rPr lang="en-US" dirty="0" err="1" smtClean="0"/>
              <a:t>liniei</a:t>
            </a:r>
            <a:r>
              <a:rPr lang="en-US" dirty="0" smtClean="0"/>
              <a:t> de </a:t>
            </a:r>
            <a:r>
              <a:rPr lang="en-US" dirty="0" err="1" smtClean="0"/>
              <a:t>tramvai</a:t>
            </a:r>
            <a:r>
              <a:rPr lang="en-US" dirty="0" smtClean="0"/>
              <a:t> </a:t>
            </a:r>
            <a:r>
              <a:rPr lang="en-US" dirty="0" err="1" smtClean="0"/>
              <a:t>iar</a:t>
            </a:r>
            <a:r>
              <a:rPr lang="en-US" dirty="0" smtClean="0"/>
              <a:t> </a:t>
            </a:r>
            <a:r>
              <a:rPr lang="en-US" dirty="0" err="1" smtClean="0"/>
              <a:t>foarte</a:t>
            </a:r>
            <a:r>
              <a:rPr lang="en-US" dirty="0" smtClean="0"/>
              <a:t> multi </a:t>
            </a:r>
            <a:r>
              <a:rPr lang="en-US" dirty="0" err="1" smtClean="0"/>
              <a:t>calatori</a:t>
            </a:r>
            <a:r>
              <a:rPr lang="en-US" dirty="0" smtClean="0"/>
              <a:t> </a:t>
            </a:r>
            <a:r>
              <a:rPr lang="en-US" dirty="0" err="1" smtClean="0"/>
              <a:t>traverseaza</a:t>
            </a:r>
            <a:r>
              <a:rPr lang="en-US" dirty="0" smtClean="0"/>
              <a:t> </a:t>
            </a:r>
            <a:r>
              <a:rPr lang="en-US" dirty="0" err="1" smtClean="0"/>
              <a:t>zona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2400" dirty="0" smtClean="0">
                <a:solidFill>
                  <a:schemeClr val="dk1"/>
                </a:solidFill>
              </a:rPr>
              <a:t>Amenajarea zonei pietonale din Centrul Civic si Parcul 1 Decembrie al Municipiului </a:t>
            </a:r>
            <a:r>
              <a:rPr lang="ro-RO" sz="2400" dirty="0" smtClean="0">
                <a:solidFill>
                  <a:schemeClr val="dk1"/>
                </a:solidFill>
              </a:rPr>
              <a:t>Oradea</a:t>
            </a:r>
            <a:endParaRPr lang="en-US" sz="1050" dirty="0"/>
          </a:p>
        </p:txBody>
      </p:sp>
      <p:pic>
        <p:nvPicPr>
          <p:cNvPr id="4" name="Picture 1" descr="C:\Users\guler.ovidiu.PMO\Desktop\08 Orad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0600" y="1"/>
            <a:ext cx="487715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CENTRUL CIVIC - ACTUAL</a:t>
            </a:r>
            <a:endParaRPr lang="en-US" dirty="0"/>
          </a:p>
        </p:txBody>
      </p:sp>
      <p:pic>
        <p:nvPicPr>
          <p:cNvPr id="86018" name="Picture 2" descr="E:\WORK\Rapoarte de activitate, catalog DMPFI, prezentari\Prezentare Mobilitate policentrica - PMUD la ADR - 12.09.2017\Centrul Civ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142135" cy="4572000"/>
          </a:xfrm>
          <a:prstGeom prst="rect">
            <a:avLst/>
          </a:prstGeom>
          <a:noFill/>
        </p:spPr>
      </p:pic>
      <p:pic>
        <p:nvPicPr>
          <p:cNvPr id="5" name="Picture 1" descr="C:\Users\guler.ovidiu.PMO\Desktop\08 Orad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1"/>
            <a:ext cx="487715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ceea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privește</a:t>
            </a:r>
            <a:r>
              <a:rPr lang="en-US" dirty="0" smtClean="0"/>
              <a:t> </a:t>
            </a:r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Piata</a:t>
            </a:r>
            <a:r>
              <a:rPr lang="en-US" dirty="0" smtClean="0"/>
              <a:t> Magnolia, </a:t>
            </a:r>
            <a:r>
              <a:rPr lang="en-US" dirty="0" err="1" smtClean="0"/>
              <a:t>aceasta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situata</a:t>
            </a:r>
            <a:r>
              <a:rPr lang="en-US" dirty="0" smtClean="0"/>
              <a:t> in </a:t>
            </a:r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centrala</a:t>
            </a:r>
            <a:r>
              <a:rPr lang="en-US" dirty="0" smtClean="0"/>
              <a:t> a </a:t>
            </a:r>
            <a:r>
              <a:rPr lang="en-US" dirty="0" err="1" smtClean="0"/>
              <a:t>cartierului</a:t>
            </a:r>
            <a:r>
              <a:rPr lang="en-US" dirty="0" smtClean="0"/>
              <a:t> </a:t>
            </a:r>
            <a:r>
              <a:rPr lang="en-US" dirty="0" err="1" smtClean="0"/>
              <a:t>Rogerius</a:t>
            </a:r>
            <a:r>
              <a:rPr lang="en-US" dirty="0" smtClean="0"/>
              <a:t> al </a:t>
            </a:r>
            <a:r>
              <a:rPr lang="en-US" dirty="0" err="1" smtClean="0"/>
              <a:t>Municipiului</a:t>
            </a:r>
            <a:r>
              <a:rPr lang="en-US" dirty="0" smtClean="0"/>
              <a:t> Oradea. </a:t>
            </a:r>
            <a:r>
              <a:rPr lang="en-US" dirty="0" err="1" smtClean="0"/>
              <a:t>Aceasta</a:t>
            </a:r>
            <a:r>
              <a:rPr lang="en-US" dirty="0" smtClean="0"/>
              <a:t> </a:t>
            </a:r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reprezinta</a:t>
            </a:r>
            <a:r>
              <a:rPr lang="en-US" dirty="0" smtClean="0"/>
              <a:t> un </a:t>
            </a:r>
            <a:r>
              <a:rPr lang="en-US" dirty="0" err="1" smtClean="0"/>
              <a:t>centru</a:t>
            </a:r>
            <a:r>
              <a:rPr lang="en-US" dirty="0" smtClean="0"/>
              <a:t> de </a:t>
            </a:r>
            <a:r>
              <a:rPr lang="en-US" dirty="0" err="1" smtClean="0"/>
              <a:t>cartier</a:t>
            </a:r>
            <a:r>
              <a:rPr lang="en-US" dirty="0" smtClean="0"/>
              <a:t> care </a:t>
            </a:r>
            <a:r>
              <a:rPr lang="en-US" dirty="0" err="1" smtClean="0"/>
              <a:t>imbina</a:t>
            </a:r>
            <a:r>
              <a:rPr lang="en-US" dirty="0" smtClean="0"/>
              <a:t> </a:t>
            </a:r>
            <a:r>
              <a:rPr lang="en-US" dirty="0" err="1" smtClean="0"/>
              <a:t>functiunile</a:t>
            </a:r>
            <a:r>
              <a:rPr lang="en-US" dirty="0" smtClean="0"/>
              <a:t> de </a:t>
            </a:r>
            <a:r>
              <a:rPr lang="en-US" dirty="0" err="1" smtClean="0"/>
              <a:t>ordin</a:t>
            </a:r>
            <a:r>
              <a:rPr lang="en-US" dirty="0" smtClean="0"/>
              <a:t> medical, </a:t>
            </a:r>
            <a:r>
              <a:rPr lang="en-US" dirty="0" err="1" smtClean="0"/>
              <a:t>rezidential</a:t>
            </a:r>
            <a:r>
              <a:rPr lang="en-US" dirty="0" smtClean="0"/>
              <a:t>, </a:t>
            </a:r>
            <a:r>
              <a:rPr lang="en-US" dirty="0" err="1" smtClean="0"/>
              <a:t>afaceri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Din </a:t>
            </a:r>
            <a:r>
              <a:rPr lang="en-US" dirty="0" err="1" smtClean="0"/>
              <a:t>punct</a:t>
            </a:r>
            <a:r>
              <a:rPr lang="en-US" dirty="0" smtClean="0"/>
              <a:t> de </a:t>
            </a:r>
            <a:r>
              <a:rPr lang="en-US" dirty="0" err="1" smtClean="0"/>
              <a:t>vedere</a:t>
            </a:r>
            <a:r>
              <a:rPr lang="en-US" dirty="0" smtClean="0"/>
              <a:t> al </a:t>
            </a:r>
            <a:r>
              <a:rPr lang="en-US" dirty="0" err="1" smtClean="0"/>
              <a:t>funcțiunilor</a:t>
            </a:r>
            <a:r>
              <a:rPr lang="en-US" dirty="0" smtClean="0"/>
              <a:t> de </a:t>
            </a:r>
            <a:r>
              <a:rPr lang="en-US" dirty="0" err="1" smtClean="0"/>
              <a:t>ordin</a:t>
            </a:r>
            <a:r>
              <a:rPr lang="en-US" dirty="0" smtClean="0"/>
              <a:t> medical, </a:t>
            </a:r>
            <a:r>
              <a:rPr lang="en-US" dirty="0" err="1" smtClean="0"/>
              <a:t>aici</a:t>
            </a:r>
            <a:r>
              <a:rPr lang="en-US" dirty="0" smtClean="0"/>
              <a:t> se </a:t>
            </a:r>
            <a:r>
              <a:rPr lang="en-US" dirty="0" err="1" smtClean="0"/>
              <a:t>situeaza</a:t>
            </a:r>
            <a:r>
              <a:rPr lang="en-US" dirty="0" smtClean="0"/>
              <a:t> </a:t>
            </a:r>
            <a:r>
              <a:rPr lang="en-US" dirty="0" err="1" smtClean="0"/>
              <a:t>Spitalul</a:t>
            </a:r>
            <a:r>
              <a:rPr lang="en-US" dirty="0" smtClean="0"/>
              <a:t> Municipal, </a:t>
            </a:r>
            <a:r>
              <a:rPr lang="en-US" dirty="0" err="1" smtClean="0"/>
              <a:t>Centrul</a:t>
            </a:r>
            <a:r>
              <a:rPr lang="en-US" dirty="0" smtClean="0"/>
              <a:t> Oncologic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Spitalul</a:t>
            </a:r>
            <a:r>
              <a:rPr lang="en-US" dirty="0" smtClean="0"/>
              <a:t> Pelican.</a:t>
            </a:r>
          </a:p>
          <a:p>
            <a:r>
              <a:rPr lang="en-US" dirty="0" smtClean="0"/>
              <a:t>Din </a:t>
            </a:r>
            <a:r>
              <a:rPr lang="en-US" dirty="0" err="1" smtClean="0"/>
              <a:t>punct</a:t>
            </a:r>
            <a:r>
              <a:rPr lang="en-US" dirty="0" smtClean="0"/>
              <a:t> de </a:t>
            </a:r>
            <a:r>
              <a:rPr lang="en-US" dirty="0" err="1" smtClean="0"/>
              <a:t>vedere</a:t>
            </a:r>
            <a:r>
              <a:rPr lang="en-US" dirty="0" smtClean="0"/>
              <a:t> economic, </a:t>
            </a:r>
            <a:r>
              <a:rPr lang="en-US" dirty="0" err="1" smtClean="0"/>
              <a:t>aici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situat</a:t>
            </a:r>
            <a:r>
              <a:rPr lang="en-US" dirty="0" smtClean="0"/>
              <a:t> </a:t>
            </a:r>
            <a:r>
              <a:rPr lang="en-US" dirty="0" err="1" smtClean="0"/>
              <a:t>Centrul</a:t>
            </a:r>
            <a:r>
              <a:rPr lang="en-US" dirty="0" smtClean="0"/>
              <a:t> de </a:t>
            </a:r>
            <a:r>
              <a:rPr lang="en-US" dirty="0" err="1" smtClean="0"/>
              <a:t>afaceri</a:t>
            </a:r>
            <a:r>
              <a:rPr lang="en-US" dirty="0" smtClean="0"/>
              <a:t> cu </a:t>
            </a:r>
            <a:r>
              <a:rPr lang="en-US" dirty="0" err="1" smtClean="0"/>
              <a:t>produse</a:t>
            </a:r>
            <a:r>
              <a:rPr lang="en-US" dirty="0" smtClean="0"/>
              <a:t> </a:t>
            </a:r>
            <a:r>
              <a:rPr lang="en-US" dirty="0" err="1" smtClean="0"/>
              <a:t>agroalimentare</a:t>
            </a:r>
            <a:r>
              <a:rPr lang="en-US" dirty="0" smtClean="0"/>
              <a:t> din Oradea </a:t>
            </a:r>
            <a:r>
              <a:rPr lang="en-US" dirty="0" err="1" smtClean="0"/>
              <a:t>dar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numeroase</a:t>
            </a:r>
            <a:r>
              <a:rPr lang="en-US" dirty="0" smtClean="0"/>
              <a:t> </a:t>
            </a:r>
            <a:r>
              <a:rPr lang="en-US" dirty="0" err="1" smtClean="0"/>
              <a:t>spatii</a:t>
            </a:r>
            <a:r>
              <a:rPr lang="en-US" dirty="0" smtClean="0"/>
              <a:t> </a:t>
            </a:r>
            <a:r>
              <a:rPr lang="en-US" dirty="0" err="1" smtClean="0"/>
              <a:t>comerciale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Din </a:t>
            </a:r>
            <a:r>
              <a:rPr lang="en-US" dirty="0" err="1" smtClean="0"/>
              <a:t>punct</a:t>
            </a:r>
            <a:r>
              <a:rPr lang="en-US" dirty="0" smtClean="0"/>
              <a:t> de </a:t>
            </a:r>
            <a:r>
              <a:rPr lang="en-US" dirty="0" err="1" smtClean="0"/>
              <a:t>vedere</a:t>
            </a:r>
            <a:r>
              <a:rPr lang="en-US" dirty="0" smtClean="0"/>
              <a:t> social </a:t>
            </a:r>
            <a:r>
              <a:rPr lang="en-US" dirty="0" err="1" smtClean="0"/>
              <a:t>aici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situat</a:t>
            </a:r>
            <a:r>
              <a:rPr lang="en-US" dirty="0" smtClean="0"/>
              <a:t> </a:t>
            </a:r>
            <a:r>
              <a:rPr lang="en-US" dirty="0" err="1" smtClean="0"/>
              <a:t>Oraselul</a:t>
            </a:r>
            <a:r>
              <a:rPr lang="en-US" dirty="0" smtClean="0"/>
              <a:t> </a:t>
            </a:r>
            <a:r>
              <a:rPr lang="en-US" dirty="0" err="1" smtClean="0"/>
              <a:t>Copiilor</a:t>
            </a:r>
            <a:r>
              <a:rPr lang="en-US" dirty="0" smtClean="0"/>
              <a:t>, o </a:t>
            </a:r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dedicata</a:t>
            </a:r>
            <a:r>
              <a:rPr lang="en-US" dirty="0" smtClean="0"/>
              <a:t> </a:t>
            </a:r>
            <a:r>
              <a:rPr lang="en-US" dirty="0" err="1" smtClean="0"/>
              <a:t>copiilor</a:t>
            </a:r>
            <a:r>
              <a:rPr lang="en-US" dirty="0" smtClean="0"/>
              <a:t> din </a:t>
            </a:r>
            <a:r>
              <a:rPr lang="en-US" dirty="0" err="1" smtClean="0"/>
              <a:t>Municipiul</a:t>
            </a:r>
            <a:r>
              <a:rPr lang="en-US" dirty="0" smtClean="0"/>
              <a:t> Oradea.</a:t>
            </a:r>
          </a:p>
          <a:p>
            <a:r>
              <a:rPr lang="en-US" dirty="0" smtClean="0"/>
              <a:t>Din </a:t>
            </a:r>
            <a:r>
              <a:rPr lang="en-US" dirty="0" err="1" smtClean="0"/>
              <a:t>punct</a:t>
            </a:r>
            <a:r>
              <a:rPr lang="en-US" dirty="0" smtClean="0"/>
              <a:t> de </a:t>
            </a:r>
            <a:r>
              <a:rPr lang="en-US" dirty="0" err="1" smtClean="0"/>
              <a:t>vedere</a:t>
            </a:r>
            <a:r>
              <a:rPr lang="en-US" dirty="0" smtClean="0"/>
              <a:t> </a:t>
            </a:r>
            <a:r>
              <a:rPr lang="en-US" dirty="0" err="1" smtClean="0"/>
              <a:t>rezidențial</a:t>
            </a:r>
            <a:r>
              <a:rPr lang="en-US" dirty="0" smtClean="0"/>
              <a:t>, </a:t>
            </a:r>
            <a:r>
              <a:rPr lang="en-US" dirty="0" err="1" smtClean="0"/>
              <a:t>această</a:t>
            </a:r>
            <a:r>
              <a:rPr lang="en-US" dirty="0" smtClean="0"/>
              <a:t> </a:t>
            </a:r>
            <a:r>
              <a:rPr lang="en-US" dirty="0" err="1" smtClean="0"/>
              <a:t>zonă</a:t>
            </a:r>
            <a:r>
              <a:rPr lang="en-US" dirty="0" smtClean="0"/>
              <a:t> </a:t>
            </a:r>
            <a:r>
              <a:rPr lang="en-US" dirty="0" err="1" smtClean="0"/>
              <a:t>prezintă</a:t>
            </a:r>
            <a:r>
              <a:rPr lang="en-US" dirty="0" smtClean="0"/>
              <a:t> </a:t>
            </a:r>
            <a:r>
              <a:rPr lang="en-US" dirty="0" err="1" smtClean="0"/>
              <a:t>cea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ridicată</a:t>
            </a:r>
            <a:r>
              <a:rPr lang="en-US" dirty="0" smtClean="0"/>
              <a:t> </a:t>
            </a:r>
            <a:r>
              <a:rPr lang="en-US" dirty="0" err="1" smtClean="0"/>
              <a:t>densitate</a:t>
            </a:r>
            <a:r>
              <a:rPr lang="en-US" dirty="0" smtClean="0"/>
              <a:t> de </a:t>
            </a:r>
            <a:r>
              <a:rPr lang="en-US" dirty="0" err="1" smtClean="0"/>
              <a:t>locuitori</a:t>
            </a:r>
            <a:r>
              <a:rPr lang="en-US" dirty="0" smtClean="0"/>
              <a:t> din </a:t>
            </a:r>
            <a:r>
              <a:rPr lang="en-US" dirty="0" err="1" smtClean="0"/>
              <a:t>Municipiul</a:t>
            </a:r>
            <a:r>
              <a:rPr lang="en-US" dirty="0" smtClean="0"/>
              <a:t> Oradea.</a:t>
            </a:r>
          </a:p>
          <a:p>
            <a:r>
              <a:rPr lang="en-US" b="1" i="1" dirty="0" err="1" smtClean="0"/>
              <a:t>Amenajarea</a:t>
            </a:r>
            <a:r>
              <a:rPr lang="en-US" b="1" i="1" dirty="0" smtClean="0"/>
              <a:t> </a:t>
            </a:r>
            <a:r>
              <a:rPr lang="en-US" b="1" i="1" dirty="0" err="1" smtClean="0"/>
              <a:t>acestei</a:t>
            </a:r>
            <a:r>
              <a:rPr lang="en-US" b="1" i="1" dirty="0" smtClean="0"/>
              <a:t> zone </a:t>
            </a:r>
            <a:r>
              <a:rPr lang="en-US" b="1" i="1" dirty="0" err="1" smtClean="0"/>
              <a:t>pietonale</a:t>
            </a:r>
            <a:r>
              <a:rPr lang="en-US" b="1" i="1" dirty="0" smtClean="0"/>
              <a:t> </a:t>
            </a:r>
            <a:r>
              <a:rPr lang="en-US" b="1" i="1" dirty="0" err="1" smtClean="0"/>
              <a:t>va</a:t>
            </a:r>
            <a:r>
              <a:rPr lang="en-US" b="1" i="1" dirty="0" smtClean="0"/>
              <a:t> </a:t>
            </a:r>
            <a:r>
              <a:rPr lang="en-US" b="1" i="1" dirty="0" err="1" smtClean="0"/>
              <a:t>permite</a:t>
            </a:r>
            <a:r>
              <a:rPr lang="en-US" b="1" i="1" dirty="0" smtClean="0"/>
              <a:t> </a:t>
            </a:r>
            <a:r>
              <a:rPr lang="en-US" b="1" i="1" dirty="0" err="1" smtClean="0"/>
              <a:t>cresterea</a:t>
            </a:r>
            <a:r>
              <a:rPr lang="en-US" b="1" i="1" dirty="0" smtClean="0"/>
              <a:t> </a:t>
            </a:r>
            <a:r>
              <a:rPr lang="en-US" b="1" i="1" dirty="0" err="1" smtClean="0"/>
              <a:t>cotei</a:t>
            </a:r>
            <a:r>
              <a:rPr lang="en-US" b="1" i="1" dirty="0" smtClean="0"/>
              <a:t> </a:t>
            </a:r>
            <a:r>
              <a:rPr lang="en-US" b="1" i="1" dirty="0" err="1" smtClean="0"/>
              <a:t>modale</a:t>
            </a:r>
            <a:r>
              <a:rPr lang="en-US" b="1" i="1" dirty="0" smtClean="0"/>
              <a:t> a </a:t>
            </a:r>
            <a:r>
              <a:rPr lang="en-US" b="1" i="1" dirty="0" err="1" smtClean="0"/>
              <a:t>mobilitatii</a:t>
            </a:r>
            <a:r>
              <a:rPr lang="en-US" b="1" i="1" dirty="0" smtClean="0"/>
              <a:t> </a:t>
            </a:r>
            <a:r>
              <a:rPr lang="en-US" b="1" i="1" dirty="0" err="1" smtClean="0"/>
              <a:t>pietonale</a:t>
            </a:r>
            <a:r>
              <a:rPr lang="en-US" b="1" i="1" dirty="0" smtClean="0"/>
              <a:t>, </a:t>
            </a:r>
            <a:r>
              <a:rPr lang="en-US" b="1" i="1" dirty="0" err="1" smtClean="0"/>
              <a:t>această</a:t>
            </a:r>
            <a:r>
              <a:rPr lang="en-US" b="1" i="1" dirty="0" smtClean="0"/>
              <a:t> </a:t>
            </a:r>
            <a:r>
              <a:rPr lang="en-US" b="1" i="1" dirty="0" err="1" smtClean="0"/>
              <a:t>orientare</a:t>
            </a:r>
            <a:r>
              <a:rPr lang="en-US" b="1" i="1" dirty="0" smtClean="0"/>
              <a:t> </a:t>
            </a:r>
            <a:r>
              <a:rPr lang="en-US" b="1" i="1" dirty="0" err="1" smtClean="0"/>
              <a:t>fiind</a:t>
            </a:r>
            <a:r>
              <a:rPr lang="en-US" b="1" i="1" dirty="0" smtClean="0"/>
              <a:t> </a:t>
            </a:r>
            <a:r>
              <a:rPr lang="en-US" b="1" i="1" dirty="0" err="1" smtClean="0"/>
              <a:t>sprijinită</a:t>
            </a:r>
            <a:r>
              <a:rPr lang="en-US" b="1" i="1" dirty="0" smtClean="0"/>
              <a:t> </a:t>
            </a:r>
            <a:r>
              <a:rPr lang="en-US" b="1" i="1" dirty="0" err="1" smtClean="0"/>
              <a:t>și</a:t>
            </a:r>
            <a:r>
              <a:rPr lang="en-US" b="1" i="1" dirty="0" smtClean="0"/>
              <a:t> de </a:t>
            </a:r>
            <a:r>
              <a:rPr lang="en-US" b="1" i="1" dirty="0" err="1" smtClean="0"/>
              <a:t>existența</a:t>
            </a:r>
            <a:r>
              <a:rPr lang="en-US" b="1" i="1" dirty="0" smtClean="0"/>
              <a:t> </a:t>
            </a:r>
            <a:r>
              <a:rPr lang="en-US" b="1" i="1" dirty="0" err="1" smtClean="0"/>
              <a:t>liniilor</a:t>
            </a:r>
            <a:r>
              <a:rPr lang="en-US" b="1" i="1" dirty="0" smtClean="0"/>
              <a:t> de </a:t>
            </a:r>
            <a:r>
              <a:rPr lang="en-US" b="1" i="1" dirty="0" err="1" smtClean="0"/>
              <a:t>tramvai</a:t>
            </a:r>
            <a:r>
              <a:rPr lang="en-US" b="1" i="1" dirty="0" smtClean="0"/>
              <a:t> in </a:t>
            </a:r>
            <a:r>
              <a:rPr lang="en-US" b="1" i="1" dirty="0" err="1" smtClean="0"/>
              <a:t>apropiere</a:t>
            </a:r>
            <a:r>
              <a:rPr lang="en-US" b="1" i="1" dirty="0" smtClean="0"/>
              <a:t>, care </a:t>
            </a:r>
            <a:r>
              <a:rPr lang="en-US" b="1" i="1" dirty="0" err="1" smtClean="0"/>
              <a:t>va</a:t>
            </a:r>
            <a:r>
              <a:rPr lang="en-US" b="1" i="1" dirty="0" smtClean="0"/>
              <a:t> conduce </a:t>
            </a:r>
            <a:r>
              <a:rPr lang="en-US" b="1" i="1" dirty="0" err="1" smtClean="0"/>
              <a:t>si</a:t>
            </a:r>
            <a:r>
              <a:rPr lang="en-US" b="1" i="1" dirty="0" smtClean="0"/>
              <a:t> la </a:t>
            </a:r>
            <a:r>
              <a:rPr lang="en-US" b="1" i="1" dirty="0" err="1" smtClean="0"/>
              <a:t>cresterea</a:t>
            </a:r>
            <a:r>
              <a:rPr lang="en-US" b="1" i="1" dirty="0" smtClean="0"/>
              <a:t> </a:t>
            </a:r>
            <a:r>
              <a:rPr lang="en-US" b="1" i="1" dirty="0" err="1" smtClean="0"/>
              <a:t>utilizatorilor</a:t>
            </a:r>
            <a:r>
              <a:rPr lang="en-US" b="1" i="1" dirty="0" smtClean="0"/>
              <a:t> </a:t>
            </a:r>
            <a:r>
              <a:rPr lang="en-US" b="1" i="1" dirty="0" err="1" smtClean="0"/>
              <a:t>serviciului</a:t>
            </a:r>
            <a:r>
              <a:rPr lang="en-US" b="1" i="1" dirty="0" smtClean="0"/>
              <a:t> de transport public de </a:t>
            </a:r>
            <a:r>
              <a:rPr lang="en-US" b="1" i="1" dirty="0" err="1" smtClean="0"/>
              <a:t>calatori</a:t>
            </a:r>
            <a:r>
              <a:rPr lang="en-US" b="1" i="1" dirty="0" smtClean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ro-RO" sz="3200" dirty="0" smtClean="0">
                <a:solidFill>
                  <a:schemeClr val="dk1"/>
                </a:solidFill>
              </a:rPr>
              <a:t>Amenajarea zonei pietonale din Piata Magnollia, Municipiul </a:t>
            </a:r>
            <a:r>
              <a:rPr lang="ro-RO" sz="3200" dirty="0" smtClean="0">
                <a:solidFill>
                  <a:schemeClr val="dk1"/>
                </a:solidFill>
              </a:rPr>
              <a:t>Oradea</a:t>
            </a:r>
            <a:endParaRPr lang="en-US" sz="1200" dirty="0"/>
          </a:p>
        </p:txBody>
      </p:sp>
      <p:pic>
        <p:nvPicPr>
          <p:cNvPr id="4" name="Picture 1" descr="C:\Users\guler.ovidiu.PMO\Desktop\08 Orad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0600" y="1"/>
            <a:ext cx="487715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/>
          <a:lstStyle/>
          <a:p>
            <a:r>
              <a:rPr lang="ro-RO" dirty="0" smtClean="0"/>
              <a:t>PIAȚA MAGNOLIA- </a:t>
            </a:r>
            <a:r>
              <a:rPr lang="ro-RO" dirty="0" smtClean="0"/>
              <a:t>ACTUAL</a:t>
            </a:r>
            <a:endParaRPr lang="en-US" dirty="0"/>
          </a:p>
        </p:txBody>
      </p:sp>
      <p:pic>
        <p:nvPicPr>
          <p:cNvPr id="87042" name="Picture 2" descr="E:\WORK\Rapoarte de activitate, catalog DMPFI, prezentari\Prezentare Mobilitate policentrica - PMUD la ADR - 12.09.2017\Piata Magnol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7391400" cy="4927600"/>
          </a:xfrm>
          <a:prstGeom prst="rect">
            <a:avLst/>
          </a:prstGeom>
          <a:noFill/>
        </p:spPr>
      </p:pic>
      <p:pic>
        <p:nvPicPr>
          <p:cNvPr id="5" name="Picture 1" descr="C:\Users\guler.ovidiu.PMO\Desktop\08 Orad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1"/>
            <a:ext cx="487715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Referitor</a:t>
            </a:r>
            <a:r>
              <a:rPr lang="en-US" dirty="0" smtClean="0"/>
              <a:t> la </a:t>
            </a:r>
            <a:r>
              <a:rPr lang="en-US" dirty="0" err="1" smtClean="0"/>
              <a:t>propunerea</a:t>
            </a:r>
            <a:r>
              <a:rPr lang="en-US" dirty="0" smtClean="0"/>
              <a:t> de </a:t>
            </a:r>
            <a:r>
              <a:rPr lang="en-US" dirty="0" err="1" smtClean="0"/>
              <a:t>amenajarea</a:t>
            </a:r>
            <a:r>
              <a:rPr lang="en-US" dirty="0" smtClean="0"/>
              <a:t> a </a:t>
            </a:r>
            <a:r>
              <a:rPr lang="en-US" dirty="0" err="1" smtClean="0"/>
              <a:t>unei</a:t>
            </a:r>
            <a:r>
              <a:rPr lang="en-US" dirty="0" smtClean="0"/>
              <a:t> zone </a:t>
            </a:r>
            <a:r>
              <a:rPr lang="en-US" dirty="0" err="1" smtClean="0"/>
              <a:t>pietonale</a:t>
            </a:r>
            <a:r>
              <a:rPr lang="en-US" dirty="0" smtClean="0"/>
              <a:t> la </a:t>
            </a:r>
            <a:r>
              <a:rPr lang="en-US" dirty="0" err="1" smtClean="0"/>
              <a:t>intersectia</a:t>
            </a:r>
            <a:r>
              <a:rPr lang="en-US" dirty="0" smtClean="0"/>
              <a:t> </a:t>
            </a:r>
            <a:r>
              <a:rPr lang="en-US" dirty="0" err="1" smtClean="0"/>
              <a:t>strazilor</a:t>
            </a:r>
            <a:r>
              <a:rPr lang="en-US" dirty="0" smtClean="0"/>
              <a:t> </a:t>
            </a:r>
            <a:r>
              <a:rPr lang="en-US" dirty="0" err="1" smtClean="0"/>
              <a:t>Nufarului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Ciheiului</a:t>
            </a:r>
            <a:r>
              <a:rPr lang="en-US" dirty="0" smtClean="0"/>
              <a:t> din </a:t>
            </a:r>
            <a:r>
              <a:rPr lang="en-US" dirty="0" err="1" smtClean="0"/>
              <a:t>Municipiul</a:t>
            </a:r>
            <a:r>
              <a:rPr lang="en-US" dirty="0" smtClean="0"/>
              <a:t> Oradea, </a:t>
            </a:r>
            <a:r>
              <a:rPr lang="en-US" dirty="0" err="1" smtClean="0"/>
              <a:t>aceasta</a:t>
            </a:r>
            <a:r>
              <a:rPr lang="en-US" dirty="0" smtClean="0"/>
              <a:t> </a:t>
            </a:r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reprezinta</a:t>
            </a:r>
            <a:r>
              <a:rPr lang="en-US" dirty="0" smtClean="0"/>
              <a:t> </a:t>
            </a:r>
            <a:r>
              <a:rPr lang="en-US" dirty="0" err="1" smtClean="0"/>
              <a:t>centrul</a:t>
            </a:r>
            <a:r>
              <a:rPr lang="en-US" dirty="0" smtClean="0"/>
              <a:t> </a:t>
            </a:r>
            <a:r>
              <a:rPr lang="en-US" dirty="0" err="1" smtClean="0"/>
              <a:t>cartierului</a:t>
            </a:r>
            <a:r>
              <a:rPr lang="en-US" dirty="0" smtClean="0"/>
              <a:t> </a:t>
            </a:r>
            <a:r>
              <a:rPr lang="en-US" dirty="0" err="1" smtClean="0"/>
              <a:t>Nufarul</a:t>
            </a:r>
            <a:r>
              <a:rPr lang="en-US" dirty="0" smtClean="0"/>
              <a:t>, un </a:t>
            </a:r>
            <a:r>
              <a:rPr lang="en-US" dirty="0" err="1" smtClean="0"/>
              <a:t>cartier</a:t>
            </a:r>
            <a:r>
              <a:rPr lang="en-US" dirty="0" smtClean="0"/>
              <a:t> in care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situat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important </a:t>
            </a:r>
            <a:r>
              <a:rPr lang="en-US" dirty="0" err="1" smtClean="0"/>
              <a:t>centru</a:t>
            </a:r>
            <a:r>
              <a:rPr lang="en-US" dirty="0" smtClean="0"/>
              <a:t> </a:t>
            </a:r>
            <a:r>
              <a:rPr lang="en-US" dirty="0" err="1" smtClean="0"/>
              <a:t>comercial</a:t>
            </a:r>
            <a:r>
              <a:rPr lang="en-US" dirty="0" smtClean="0"/>
              <a:t> al </a:t>
            </a:r>
            <a:r>
              <a:rPr lang="en-US" dirty="0" err="1" smtClean="0"/>
              <a:t>municipiului</a:t>
            </a:r>
            <a:r>
              <a:rPr lang="en-US" dirty="0" smtClean="0"/>
              <a:t>, </a:t>
            </a:r>
            <a:r>
              <a:rPr lang="en-US" dirty="0" err="1" smtClean="0"/>
              <a:t>Centrul</a:t>
            </a:r>
            <a:r>
              <a:rPr lang="en-US" dirty="0" smtClean="0"/>
              <a:t> </a:t>
            </a:r>
            <a:r>
              <a:rPr lang="en-US" dirty="0" err="1" smtClean="0"/>
              <a:t>Comercial</a:t>
            </a:r>
            <a:r>
              <a:rPr lang="en-US" dirty="0" smtClean="0"/>
              <a:t> Lotus. </a:t>
            </a:r>
            <a:r>
              <a:rPr lang="en-US" dirty="0" err="1" smtClean="0"/>
              <a:t>Aceasta</a:t>
            </a:r>
            <a:r>
              <a:rPr lang="en-US" dirty="0" smtClean="0"/>
              <a:t> </a:t>
            </a:r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aglomerata</a:t>
            </a:r>
            <a:r>
              <a:rPr lang="en-US" dirty="0" smtClean="0"/>
              <a:t>, </a:t>
            </a:r>
            <a:r>
              <a:rPr lang="en-US" dirty="0" err="1" smtClean="0"/>
              <a:t>avand</a:t>
            </a:r>
            <a:r>
              <a:rPr lang="en-US" dirty="0" smtClean="0"/>
              <a:t> un </a:t>
            </a:r>
            <a:r>
              <a:rPr lang="en-US" dirty="0" err="1" smtClean="0"/>
              <a:t>numar</a:t>
            </a:r>
            <a:r>
              <a:rPr lang="en-US" dirty="0" smtClean="0"/>
              <a:t> mare de </a:t>
            </a:r>
            <a:r>
              <a:rPr lang="en-US" dirty="0" err="1" smtClean="0"/>
              <a:t>locuitori</a:t>
            </a:r>
            <a:r>
              <a:rPr lang="en-US" dirty="0" smtClean="0"/>
              <a:t>.</a:t>
            </a:r>
            <a:endParaRPr lang="ro-RO" dirty="0" smtClean="0"/>
          </a:p>
          <a:p>
            <a:endParaRPr lang="en-US" dirty="0" smtClean="0"/>
          </a:p>
          <a:p>
            <a:r>
              <a:rPr lang="en-US" dirty="0" err="1" smtClean="0"/>
              <a:t>Totodata</a:t>
            </a:r>
            <a:r>
              <a:rPr lang="en-US" dirty="0" smtClean="0"/>
              <a:t>, </a:t>
            </a:r>
            <a:r>
              <a:rPr lang="en-US" dirty="0" err="1" smtClean="0"/>
              <a:t>aceasta</a:t>
            </a:r>
            <a:r>
              <a:rPr lang="en-US" dirty="0" smtClean="0"/>
              <a:t> </a:t>
            </a:r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poate</a:t>
            </a:r>
            <a:r>
              <a:rPr lang="en-US" dirty="0" smtClean="0"/>
              <a:t> </a:t>
            </a:r>
            <a:r>
              <a:rPr lang="en-US" dirty="0" err="1" smtClean="0"/>
              <a:t>facilita</a:t>
            </a:r>
            <a:r>
              <a:rPr lang="en-US" dirty="0" smtClean="0"/>
              <a:t> </a:t>
            </a:r>
            <a:r>
              <a:rPr lang="en-US" dirty="0" err="1" smtClean="0"/>
              <a:t>relatia</a:t>
            </a:r>
            <a:r>
              <a:rPr lang="en-US" dirty="0" smtClean="0"/>
              <a:t> </a:t>
            </a:r>
            <a:r>
              <a:rPr lang="en-US" dirty="0" err="1" smtClean="0"/>
              <a:t>dintre</a:t>
            </a:r>
            <a:r>
              <a:rPr lang="en-US" dirty="0" smtClean="0"/>
              <a:t> </a:t>
            </a:r>
            <a:r>
              <a:rPr lang="en-US" dirty="0" err="1" smtClean="0"/>
              <a:t>transportul</a:t>
            </a:r>
            <a:r>
              <a:rPr lang="en-US" dirty="0" smtClean="0"/>
              <a:t> public de </a:t>
            </a:r>
            <a:r>
              <a:rPr lang="en-US" dirty="0" err="1" smtClean="0"/>
              <a:t>calatori</a:t>
            </a:r>
            <a:r>
              <a:rPr lang="en-US" dirty="0" smtClean="0"/>
              <a:t> </a:t>
            </a:r>
            <a:r>
              <a:rPr lang="en-US" dirty="0" err="1" smtClean="0"/>
              <a:t>realizat</a:t>
            </a:r>
            <a:r>
              <a:rPr lang="en-US" dirty="0" smtClean="0"/>
              <a:t> cu </a:t>
            </a:r>
            <a:r>
              <a:rPr lang="en-US" dirty="0" err="1" smtClean="0"/>
              <a:t>ajutorul</a:t>
            </a:r>
            <a:r>
              <a:rPr lang="en-US" dirty="0" smtClean="0"/>
              <a:t> </a:t>
            </a:r>
            <a:r>
              <a:rPr lang="en-US" dirty="0" err="1" smtClean="0"/>
              <a:t>tramvaiului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traseele</a:t>
            </a:r>
            <a:r>
              <a:rPr lang="en-US" dirty="0" smtClean="0"/>
              <a:t> </a:t>
            </a:r>
            <a:r>
              <a:rPr lang="en-US" dirty="0" err="1" smtClean="0"/>
              <a:t>pietonale</a:t>
            </a:r>
            <a:r>
              <a:rPr lang="en-US" dirty="0" smtClean="0"/>
              <a:t> </a:t>
            </a:r>
            <a:r>
              <a:rPr lang="en-US" dirty="0" err="1" smtClean="0"/>
              <a:t>astfel</a:t>
            </a:r>
            <a:r>
              <a:rPr lang="en-US" dirty="0" smtClean="0"/>
              <a:t> </a:t>
            </a:r>
            <a:r>
              <a:rPr lang="en-US" dirty="0" err="1" smtClean="0"/>
              <a:t>incat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fie </a:t>
            </a:r>
            <a:r>
              <a:rPr lang="en-US" dirty="0" err="1" smtClean="0"/>
              <a:t>redus</a:t>
            </a:r>
            <a:r>
              <a:rPr lang="en-US" dirty="0" smtClean="0"/>
              <a:t> </a:t>
            </a:r>
            <a:r>
              <a:rPr lang="en-US" dirty="0" err="1" smtClean="0"/>
              <a:t>traficul</a:t>
            </a:r>
            <a:r>
              <a:rPr lang="en-US" dirty="0" smtClean="0"/>
              <a:t> </a:t>
            </a:r>
            <a:r>
              <a:rPr lang="en-US" dirty="0" err="1" smtClean="0"/>
              <a:t>rutier</a:t>
            </a:r>
            <a:r>
              <a:rPr lang="en-US" dirty="0" smtClean="0"/>
              <a:t> din </a:t>
            </a:r>
            <a:r>
              <a:rPr lang="en-US" dirty="0" err="1" smtClean="0"/>
              <a:t>aceasta</a:t>
            </a:r>
            <a:r>
              <a:rPr lang="en-US" dirty="0" smtClean="0"/>
              <a:t> </a:t>
            </a:r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centrala</a:t>
            </a:r>
            <a:r>
              <a:rPr lang="en-US" dirty="0" smtClean="0"/>
              <a:t> a </a:t>
            </a:r>
            <a:r>
              <a:rPr lang="en-US" dirty="0" err="1" smtClean="0"/>
              <a:t>cartierului</a:t>
            </a:r>
            <a:r>
              <a:rPr lang="en-US" dirty="0" smtClean="0"/>
              <a:t> </a:t>
            </a:r>
            <a:r>
              <a:rPr lang="en-US" dirty="0" err="1" smtClean="0"/>
              <a:t>Nufarul</a:t>
            </a:r>
            <a:r>
              <a:rPr lang="en-US" dirty="0" smtClean="0"/>
              <a:t>.</a:t>
            </a:r>
            <a:endParaRPr lang="ro-RO" dirty="0" smtClean="0"/>
          </a:p>
          <a:p>
            <a:endParaRPr lang="en-US" dirty="0" smtClean="0"/>
          </a:p>
          <a:p>
            <a:r>
              <a:rPr lang="en-US" dirty="0" err="1" smtClean="0"/>
              <a:t>Totodala</a:t>
            </a:r>
            <a:r>
              <a:rPr lang="en-US" dirty="0" smtClean="0"/>
              <a:t> </a:t>
            </a:r>
            <a:r>
              <a:rPr lang="en-US" dirty="0" err="1" smtClean="0"/>
              <a:t>aceasta</a:t>
            </a:r>
            <a:r>
              <a:rPr lang="en-US" dirty="0" smtClean="0"/>
              <a:t> </a:t>
            </a:r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situata</a:t>
            </a:r>
            <a:r>
              <a:rPr lang="en-US" dirty="0" smtClean="0"/>
              <a:t> in </a:t>
            </a:r>
            <a:r>
              <a:rPr lang="en-US" dirty="0" err="1" smtClean="0"/>
              <a:t>apropierea</a:t>
            </a:r>
            <a:r>
              <a:rPr lang="en-US" dirty="0" smtClean="0"/>
              <a:t> </a:t>
            </a:r>
            <a:r>
              <a:rPr lang="en-US" dirty="0" err="1" smtClean="0"/>
              <a:t>unei</a:t>
            </a:r>
            <a:r>
              <a:rPr lang="en-US" dirty="0" smtClean="0"/>
              <a:t> terminal intermodal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calatori</a:t>
            </a:r>
            <a:r>
              <a:rPr lang="en-US" dirty="0" smtClean="0"/>
              <a:t> care face </a:t>
            </a:r>
            <a:r>
              <a:rPr lang="en-US" dirty="0" err="1" smtClean="0"/>
              <a:t>legatura</a:t>
            </a:r>
            <a:r>
              <a:rPr lang="en-US" dirty="0" smtClean="0"/>
              <a:t> </a:t>
            </a:r>
            <a:r>
              <a:rPr lang="en-US" dirty="0" err="1" smtClean="0"/>
              <a:t>intre</a:t>
            </a:r>
            <a:r>
              <a:rPr lang="en-US" dirty="0" smtClean="0"/>
              <a:t> </a:t>
            </a:r>
            <a:r>
              <a:rPr lang="en-US" dirty="0" err="1" smtClean="0"/>
              <a:t>tramvaie</a:t>
            </a:r>
            <a:r>
              <a:rPr lang="en-US" dirty="0" smtClean="0"/>
              <a:t>, </a:t>
            </a:r>
            <a:r>
              <a:rPr lang="en-US" dirty="0" err="1" smtClean="0"/>
              <a:t>autobuze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transport public de </a:t>
            </a:r>
            <a:r>
              <a:rPr lang="en-US" dirty="0" err="1" smtClean="0"/>
              <a:t>persoane</a:t>
            </a:r>
            <a:r>
              <a:rPr lang="en-US" dirty="0" smtClean="0"/>
              <a:t> in </a:t>
            </a:r>
            <a:r>
              <a:rPr lang="en-US" dirty="0" err="1" smtClean="0"/>
              <a:t>Municipiul</a:t>
            </a:r>
            <a:r>
              <a:rPr lang="en-US" dirty="0" smtClean="0"/>
              <a:t> Oradea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autobuze</a:t>
            </a:r>
            <a:r>
              <a:rPr lang="en-US" dirty="0" smtClean="0"/>
              <a:t> care </a:t>
            </a:r>
            <a:r>
              <a:rPr lang="en-US" dirty="0" err="1" smtClean="0"/>
              <a:t>transporta</a:t>
            </a:r>
            <a:r>
              <a:rPr lang="en-US" dirty="0" smtClean="0"/>
              <a:t> </a:t>
            </a:r>
            <a:r>
              <a:rPr lang="en-US" dirty="0" err="1" smtClean="0"/>
              <a:t>persoane</a:t>
            </a:r>
            <a:r>
              <a:rPr lang="en-US" dirty="0" smtClean="0"/>
              <a:t> la </a:t>
            </a:r>
            <a:r>
              <a:rPr lang="en-US" dirty="0" err="1" smtClean="0"/>
              <a:t>nivel</a:t>
            </a:r>
            <a:r>
              <a:rPr lang="en-US" dirty="0" smtClean="0"/>
              <a:t> </a:t>
            </a:r>
            <a:r>
              <a:rPr lang="en-US" dirty="0" err="1" smtClean="0"/>
              <a:t>judetean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Autofit/>
          </a:bodyPr>
          <a:lstStyle/>
          <a:p>
            <a:r>
              <a:rPr lang="ro-RO" sz="2400" dirty="0" smtClean="0">
                <a:solidFill>
                  <a:schemeClr val="dk1"/>
                </a:solidFill>
              </a:rPr>
              <a:t>Amenajarea zonei pietonale din Str. Nufarului, Municipiul </a:t>
            </a:r>
            <a:r>
              <a:rPr lang="ro-RO" sz="2400" dirty="0" smtClean="0">
                <a:solidFill>
                  <a:schemeClr val="dk1"/>
                </a:solidFill>
              </a:rPr>
              <a:t>Oradea</a:t>
            </a:r>
            <a:endParaRPr lang="en-US" sz="1050" dirty="0"/>
          </a:p>
        </p:txBody>
      </p:sp>
      <p:pic>
        <p:nvPicPr>
          <p:cNvPr id="4" name="Picture 1" descr="C:\Users\guler.ovidiu.PMO\Desktop\08 Orad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0600" y="1"/>
            <a:ext cx="487715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pietonala</a:t>
            </a:r>
            <a:r>
              <a:rPr lang="en-US" dirty="0" smtClean="0"/>
              <a:t> din Str. </a:t>
            </a:r>
            <a:r>
              <a:rPr lang="en-US" dirty="0" err="1" smtClean="0"/>
              <a:t>Alexandru</a:t>
            </a:r>
            <a:r>
              <a:rPr lang="en-US" dirty="0" smtClean="0"/>
              <a:t> </a:t>
            </a:r>
            <a:r>
              <a:rPr lang="en-US" dirty="0" err="1" smtClean="0"/>
              <a:t>Cazaban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situata</a:t>
            </a:r>
            <a:r>
              <a:rPr lang="en-US" dirty="0" smtClean="0"/>
              <a:t> in </a:t>
            </a:r>
            <a:r>
              <a:rPr lang="en-US" dirty="0" err="1" smtClean="0"/>
              <a:t>centrul</a:t>
            </a:r>
            <a:r>
              <a:rPr lang="en-US" dirty="0" smtClean="0"/>
              <a:t> </a:t>
            </a:r>
            <a:r>
              <a:rPr lang="en-US" dirty="0" err="1" smtClean="0"/>
              <a:t>cartierului</a:t>
            </a:r>
            <a:r>
              <a:rPr lang="en-US" dirty="0" smtClean="0"/>
              <a:t> </a:t>
            </a:r>
            <a:r>
              <a:rPr lang="en-US" dirty="0" err="1" smtClean="0"/>
              <a:t>Iosia</a:t>
            </a:r>
            <a:r>
              <a:rPr lang="en-US" dirty="0" smtClean="0"/>
              <a:t> al </a:t>
            </a:r>
            <a:r>
              <a:rPr lang="en-US" dirty="0" err="1" smtClean="0"/>
              <a:t>Municipiului</a:t>
            </a:r>
            <a:r>
              <a:rPr lang="en-US" dirty="0" smtClean="0"/>
              <a:t> Oradea, </a:t>
            </a:r>
            <a:r>
              <a:rPr lang="en-US" dirty="0" err="1" smtClean="0"/>
              <a:t>unul</a:t>
            </a:r>
            <a:r>
              <a:rPr lang="en-US" dirty="0" smtClean="0"/>
              <a:t> </a:t>
            </a:r>
            <a:r>
              <a:rPr lang="en-US" dirty="0" err="1" smtClean="0"/>
              <a:t>dintre</a:t>
            </a:r>
            <a:r>
              <a:rPr lang="en-US" dirty="0" smtClean="0"/>
              <a:t> </a:t>
            </a:r>
            <a:r>
              <a:rPr lang="en-US" dirty="0" err="1" smtClean="0"/>
              <a:t>cele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r>
              <a:rPr lang="en-US" dirty="0" smtClean="0"/>
              <a:t> </a:t>
            </a:r>
            <a:r>
              <a:rPr lang="en-US" dirty="0" err="1" smtClean="0"/>
              <a:t>cartiere</a:t>
            </a:r>
            <a:r>
              <a:rPr lang="en-US" dirty="0" smtClean="0"/>
              <a:t>, </a:t>
            </a:r>
            <a:r>
              <a:rPr lang="en-US" dirty="0" err="1" smtClean="0"/>
              <a:t>alaturi</a:t>
            </a:r>
            <a:r>
              <a:rPr lang="en-US" dirty="0" smtClean="0"/>
              <a:t> de </a:t>
            </a:r>
            <a:r>
              <a:rPr lang="en-US" dirty="0" err="1" smtClean="0"/>
              <a:t>Rogerius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Nufarul</a:t>
            </a:r>
            <a:r>
              <a:rPr lang="en-US" dirty="0" smtClean="0"/>
              <a:t>. </a:t>
            </a:r>
            <a:endParaRPr lang="ro-RO" dirty="0" smtClean="0"/>
          </a:p>
          <a:p>
            <a:endParaRPr lang="ro-RO" dirty="0" smtClean="0"/>
          </a:p>
          <a:p>
            <a:r>
              <a:rPr lang="en-US" dirty="0" err="1" smtClean="0"/>
              <a:t>Aceasta</a:t>
            </a:r>
            <a:r>
              <a:rPr lang="en-US" dirty="0" smtClean="0"/>
              <a:t> </a:t>
            </a:r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un </a:t>
            </a:r>
            <a:r>
              <a:rPr lang="en-US" dirty="0" err="1" smtClean="0"/>
              <a:t>centru</a:t>
            </a:r>
            <a:r>
              <a:rPr lang="en-US" dirty="0" smtClean="0"/>
              <a:t> </a:t>
            </a:r>
            <a:r>
              <a:rPr lang="en-US" dirty="0" err="1" smtClean="0"/>
              <a:t>sportiv</a:t>
            </a:r>
            <a:r>
              <a:rPr lang="en-US" dirty="0" smtClean="0"/>
              <a:t> al </a:t>
            </a:r>
            <a:r>
              <a:rPr lang="en-US" dirty="0" err="1" smtClean="0"/>
              <a:t>orasului</a:t>
            </a:r>
            <a:r>
              <a:rPr lang="en-US" dirty="0" smtClean="0"/>
              <a:t> </a:t>
            </a:r>
            <a:r>
              <a:rPr lang="en-US" dirty="0" err="1" smtClean="0"/>
              <a:t>deoarece</a:t>
            </a:r>
            <a:r>
              <a:rPr lang="en-US" dirty="0" smtClean="0"/>
              <a:t> </a:t>
            </a:r>
            <a:r>
              <a:rPr lang="en-US" dirty="0" err="1" smtClean="0"/>
              <a:t>aici</a:t>
            </a:r>
            <a:r>
              <a:rPr lang="en-US" dirty="0" smtClean="0"/>
              <a:t> se </a:t>
            </a:r>
            <a:r>
              <a:rPr lang="en-US" dirty="0" err="1" smtClean="0"/>
              <a:t>afla</a:t>
            </a:r>
            <a:r>
              <a:rPr lang="en-US" dirty="0" smtClean="0"/>
              <a:t> </a:t>
            </a:r>
            <a:r>
              <a:rPr lang="en-US" dirty="0" err="1" smtClean="0"/>
              <a:t>Sala</a:t>
            </a:r>
            <a:r>
              <a:rPr lang="en-US" dirty="0" smtClean="0"/>
              <a:t> </a:t>
            </a:r>
            <a:r>
              <a:rPr lang="en-US" dirty="0" err="1" smtClean="0"/>
              <a:t>Sporturilor</a:t>
            </a:r>
            <a:r>
              <a:rPr lang="en-US" dirty="0" smtClean="0"/>
              <a:t> Antonio </a:t>
            </a:r>
            <a:r>
              <a:rPr lang="en-US" dirty="0" err="1" smtClean="0"/>
              <a:t>Alexe</a:t>
            </a:r>
            <a:r>
              <a:rPr lang="en-US" dirty="0" smtClean="0"/>
              <a:t> </a:t>
            </a:r>
            <a:r>
              <a:rPr lang="en-US" dirty="0" err="1" smtClean="0"/>
              <a:t>dar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un </a:t>
            </a:r>
            <a:r>
              <a:rPr lang="en-US" dirty="0" err="1" smtClean="0"/>
              <a:t>centru</a:t>
            </a:r>
            <a:r>
              <a:rPr lang="en-US" dirty="0" smtClean="0"/>
              <a:t> social, </a:t>
            </a:r>
            <a:r>
              <a:rPr lang="en-US" dirty="0" err="1" smtClean="0"/>
              <a:t>aici</a:t>
            </a:r>
            <a:r>
              <a:rPr lang="en-US" dirty="0" smtClean="0"/>
              <a:t> </a:t>
            </a:r>
            <a:r>
              <a:rPr lang="en-US" dirty="0" err="1" smtClean="0"/>
              <a:t>aflandu</a:t>
            </a:r>
            <a:r>
              <a:rPr lang="en-US" dirty="0" smtClean="0"/>
              <a:t>-se Casa de </a:t>
            </a:r>
            <a:r>
              <a:rPr lang="en-US" dirty="0" err="1" smtClean="0"/>
              <a:t>Cultura</a:t>
            </a:r>
            <a:r>
              <a:rPr lang="en-US" dirty="0" smtClean="0"/>
              <a:t> a </a:t>
            </a:r>
            <a:r>
              <a:rPr lang="en-US" dirty="0" err="1" smtClean="0"/>
              <a:t>Tineretului</a:t>
            </a:r>
            <a:r>
              <a:rPr lang="en-US" dirty="0" smtClean="0"/>
              <a:t>. </a:t>
            </a:r>
            <a:r>
              <a:rPr lang="en-US" dirty="0" err="1" smtClean="0"/>
              <a:t>Aceasta</a:t>
            </a:r>
            <a:r>
              <a:rPr lang="en-US" dirty="0" smtClean="0"/>
              <a:t> </a:t>
            </a:r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un </a:t>
            </a:r>
            <a:r>
              <a:rPr lang="en-US" dirty="0" err="1" smtClean="0"/>
              <a:t>centru</a:t>
            </a:r>
            <a:r>
              <a:rPr lang="en-US" dirty="0" smtClean="0"/>
              <a:t> </a:t>
            </a:r>
            <a:r>
              <a:rPr lang="en-US" dirty="0" err="1" smtClean="0"/>
              <a:t>comercial</a:t>
            </a:r>
            <a:r>
              <a:rPr lang="en-US" dirty="0" smtClean="0"/>
              <a:t>, </a:t>
            </a:r>
            <a:r>
              <a:rPr lang="en-US" dirty="0" err="1" smtClean="0"/>
              <a:t>aici</a:t>
            </a:r>
            <a:r>
              <a:rPr lang="en-US" dirty="0" smtClean="0"/>
              <a:t> </a:t>
            </a:r>
            <a:r>
              <a:rPr lang="en-US" dirty="0" err="1" smtClean="0"/>
              <a:t>fiind</a:t>
            </a:r>
            <a:r>
              <a:rPr lang="en-US" dirty="0" smtClean="0"/>
              <a:t> </a:t>
            </a:r>
            <a:r>
              <a:rPr lang="en-US" dirty="0" err="1" smtClean="0"/>
              <a:t>localizate</a:t>
            </a:r>
            <a:r>
              <a:rPr lang="en-US" dirty="0" smtClean="0"/>
              <a:t> </a:t>
            </a:r>
            <a:r>
              <a:rPr lang="en-US" dirty="0" err="1" smtClean="0"/>
              <a:t>multe</a:t>
            </a:r>
            <a:r>
              <a:rPr lang="en-US" dirty="0" smtClean="0"/>
              <a:t> </a:t>
            </a:r>
            <a:r>
              <a:rPr lang="en-US" dirty="0" err="1" smtClean="0"/>
              <a:t>spatii</a:t>
            </a:r>
            <a:r>
              <a:rPr lang="en-US" dirty="0" smtClean="0"/>
              <a:t> </a:t>
            </a:r>
            <a:r>
              <a:rPr lang="en-US" dirty="0" err="1" smtClean="0"/>
              <a:t>comerciale</a:t>
            </a:r>
            <a:r>
              <a:rPr lang="en-US" dirty="0" smtClean="0"/>
              <a:t>. </a:t>
            </a:r>
            <a:endParaRPr lang="ro-RO" dirty="0" smtClean="0"/>
          </a:p>
          <a:p>
            <a:endParaRPr lang="en-US" dirty="0" smtClean="0"/>
          </a:p>
          <a:p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contextul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care, </a:t>
            </a:r>
            <a:r>
              <a:rPr lang="en-US" dirty="0" err="1" smtClean="0"/>
              <a:t>cartierul</a:t>
            </a:r>
            <a:r>
              <a:rPr lang="en-US" dirty="0" smtClean="0"/>
              <a:t> </a:t>
            </a:r>
            <a:r>
              <a:rPr lang="en-US" dirty="0" err="1" smtClean="0"/>
              <a:t>Iosia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cartierul</a:t>
            </a:r>
            <a:r>
              <a:rPr lang="en-US" dirty="0" smtClean="0"/>
              <a:t>, care </a:t>
            </a:r>
            <a:r>
              <a:rPr lang="en-US" dirty="0" err="1" smtClean="0"/>
              <a:t>concentreaza</a:t>
            </a:r>
            <a:r>
              <a:rPr lang="en-US" dirty="0" smtClean="0"/>
              <a:t> </a:t>
            </a:r>
            <a:r>
              <a:rPr lang="en-US" dirty="0" err="1" smtClean="0"/>
              <a:t>cele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multe</a:t>
            </a:r>
            <a:r>
              <a:rPr lang="en-US" dirty="0" smtClean="0"/>
              <a:t> </a:t>
            </a:r>
            <a:r>
              <a:rPr lang="en-US" dirty="0" err="1" smtClean="0"/>
              <a:t>proiecte</a:t>
            </a:r>
            <a:r>
              <a:rPr lang="en-US" dirty="0" smtClean="0"/>
              <a:t> de </a:t>
            </a:r>
            <a:r>
              <a:rPr lang="en-US" dirty="0" err="1" smtClean="0"/>
              <a:t>dezvoltare</a:t>
            </a:r>
            <a:r>
              <a:rPr lang="en-US" dirty="0" smtClean="0"/>
              <a:t> </a:t>
            </a:r>
            <a:r>
              <a:rPr lang="en-US" dirty="0" err="1" smtClean="0"/>
              <a:t>imobiliară</a:t>
            </a:r>
            <a:r>
              <a:rPr lang="en-US" dirty="0" smtClean="0"/>
              <a:t>, </a:t>
            </a:r>
            <a:r>
              <a:rPr lang="en-US" dirty="0" err="1" smtClean="0"/>
              <a:t>acest</a:t>
            </a:r>
            <a:r>
              <a:rPr lang="en-US" dirty="0" smtClean="0"/>
              <a:t> </a:t>
            </a:r>
            <a:r>
              <a:rPr lang="en-US" dirty="0" err="1" smtClean="0"/>
              <a:t>traseu</a:t>
            </a:r>
            <a:r>
              <a:rPr lang="en-US" dirty="0" smtClean="0"/>
              <a:t> </a:t>
            </a:r>
            <a:r>
              <a:rPr lang="en-US" dirty="0" err="1" smtClean="0"/>
              <a:t>pietonal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avea</a:t>
            </a:r>
            <a:r>
              <a:rPr lang="en-US" dirty="0" smtClean="0"/>
              <a:t> un </a:t>
            </a:r>
            <a:r>
              <a:rPr lang="en-US" dirty="0" err="1" smtClean="0"/>
              <a:t>rol</a:t>
            </a:r>
            <a:r>
              <a:rPr lang="en-US" dirty="0" smtClean="0"/>
              <a:t> </a:t>
            </a:r>
            <a:r>
              <a:rPr lang="en-US" dirty="0" err="1" smtClean="0"/>
              <a:t>foarte</a:t>
            </a:r>
            <a:r>
              <a:rPr lang="en-US" dirty="0" smtClean="0"/>
              <a:t> important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dezvoltarea</a:t>
            </a:r>
            <a:r>
              <a:rPr lang="en-US" dirty="0" smtClean="0"/>
              <a:t> </a:t>
            </a:r>
            <a:r>
              <a:rPr lang="en-US" dirty="0" err="1" smtClean="0"/>
              <a:t>unei</a:t>
            </a:r>
            <a:r>
              <a:rPr lang="en-US" dirty="0" smtClean="0"/>
              <a:t> </a:t>
            </a:r>
            <a:r>
              <a:rPr lang="en-US" dirty="0" err="1" smtClean="0"/>
              <a:t>mobilitati</a:t>
            </a:r>
            <a:r>
              <a:rPr lang="en-US" dirty="0" smtClean="0"/>
              <a:t> </a:t>
            </a:r>
            <a:r>
              <a:rPr lang="en-US" dirty="0" err="1" smtClean="0"/>
              <a:t>durabile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2400" dirty="0" smtClean="0">
                <a:solidFill>
                  <a:schemeClr val="tx1"/>
                </a:solidFill>
              </a:rPr>
              <a:t>Amenajarea zonei pietonale din Str. Alexandru Cazaban, Municipiul Oradea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1" descr="C:\Users\guler.ovidiu.PMO\Desktop\08 Orad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0600" y="1"/>
            <a:ext cx="487715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2286000"/>
            <a:ext cx="4648200" cy="1143000"/>
          </a:xfrm>
        </p:spPr>
        <p:txBody>
          <a:bodyPr>
            <a:normAutofit/>
          </a:bodyPr>
          <a:lstStyle/>
          <a:p>
            <a:r>
              <a:rPr lang="ro-RO" dirty="0" smtClean="0"/>
              <a:t>VĂ </a:t>
            </a:r>
            <a:r>
              <a:rPr lang="ro-RO" dirty="0" smtClean="0"/>
              <a:t>MULȚUMIM!</a:t>
            </a:r>
            <a:endParaRPr lang="en-US" dirty="0"/>
          </a:p>
        </p:txBody>
      </p:sp>
      <p:pic>
        <p:nvPicPr>
          <p:cNvPr id="5" name="Picture 1" descr="C:\Users\guler.ovidiu.PMO\Desktop\08 Orad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0600" y="1"/>
            <a:ext cx="487715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o-RO" sz="2400" dirty="0" smtClean="0"/>
              <a:t>Viziunea de dezvoltare a mobilităţii urbane</a:t>
            </a:r>
            <a:endParaRPr lang="fr-FR" sz="2600" dirty="0"/>
          </a:p>
        </p:txBody>
      </p:sp>
      <p:pic>
        <p:nvPicPr>
          <p:cNvPr id="4" name="Picture 1" descr="C:\Users\guler.ovidiu.PMO\Desktop\08 Orad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0600" y="1"/>
            <a:ext cx="487715" cy="609600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4300" indent="-4763" algn="just">
              <a:buNone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Viziunea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privind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un Plan de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Mobilitate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Urbană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Durabilă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este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definită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fiind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114300" indent="-4763" algn="just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Realizarea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unui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sistem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de transport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eficient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integrat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durabil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şi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sigur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care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promoveze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dezvoltarea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economică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socială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şi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teritorială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şi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care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asigure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bună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calitate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vieţii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în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arealul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Municipiului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Oradea”.</a:t>
            </a:r>
          </a:p>
          <a:p>
            <a:pPr algn="just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114300" indent="-4763" algn="just">
              <a:buNone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Viziunea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oferă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baza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pentru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toți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pașii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intermediari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între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prezent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și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momentul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materializǎrii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viziunii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permițând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: </a:t>
            </a:r>
            <a:endParaRPr lang="ro-RO" sz="2800" dirty="0" smtClean="0">
              <a:latin typeface="Arial" pitchFamily="34" charset="0"/>
              <a:cs typeface="Arial" pitchFamily="34" charset="0"/>
            </a:endParaRPr>
          </a:p>
          <a:p>
            <a:pPr marL="114300" indent="-4763" algn="just"/>
            <a:r>
              <a:rPr lang="ro-RO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definirea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obiectivelor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parțiale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și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mijloacelor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potențiale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respectiv</a:t>
            </a:r>
            <a:endParaRPr lang="ro-RO" sz="2800" dirty="0" smtClean="0">
              <a:latin typeface="Arial" pitchFamily="34" charset="0"/>
              <a:cs typeface="Arial" pitchFamily="34" charset="0"/>
            </a:endParaRPr>
          </a:p>
          <a:p>
            <a:pPr marL="114300" indent="-4763" algn="just"/>
            <a:r>
              <a:rPr lang="ro-RO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luarea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măsurilor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fezabile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</a:t>
            </a:r>
            <a:endParaRPr lang="ro-RO" sz="2800" dirty="0" smtClean="0">
              <a:latin typeface="Arial" pitchFamily="34" charset="0"/>
              <a:cs typeface="Arial" pitchFamily="34" charset="0"/>
            </a:endParaRPr>
          </a:p>
          <a:p>
            <a:pPr marL="114300" indent="-4763" algn="just"/>
            <a:r>
              <a:rPr lang="ro-RO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executarea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activitǎților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concrete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și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acțiunilor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specifice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care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sǎ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suprapunǎ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cât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poate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de exact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situația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viitoare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peste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structura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estimatǎ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781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guler.ovidiu.PMO\Desktop\08 Orad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0600" y="1"/>
            <a:ext cx="487715" cy="609600"/>
          </a:xfrm>
          <a:prstGeom prst="rect">
            <a:avLst/>
          </a:prstGeom>
          <a:noFill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8497223" cy="541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4781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533400" y="152400"/>
            <a:ext cx="7543800" cy="762000"/>
          </a:xfrm>
        </p:spPr>
        <p:txBody>
          <a:bodyPr/>
          <a:lstStyle/>
          <a:p>
            <a:pPr algn="ctr"/>
            <a:r>
              <a:rPr lang="ro-RO" sz="2800" b="1" dirty="0" smtClean="0"/>
              <a:t>Piața Unirii în </a:t>
            </a:r>
            <a:r>
              <a:rPr lang="en-US" sz="2800" b="1" dirty="0" smtClean="0"/>
              <a:t>2014</a:t>
            </a:r>
            <a:endParaRPr lang="en-US" sz="2800" b="1" dirty="0"/>
          </a:p>
        </p:txBody>
      </p:sp>
      <p:pic>
        <p:nvPicPr>
          <p:cNvPr id="41986" name="Picture 2" descr="Imagini pentru piata unirii oradea ambuteia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599" y="990600"/>
            <a:ext cx="7010401" cy="4897265"/>
          </a:xfrm>
          <a:prstGeom prst="rect">
            <a:avLst/>
          </a:prstGeom>
          <a:noFill/>
        </p:spPr>
      </p:pic>
      <p:sp>
        <p:nvSpPr>
          <p:cNvPr id="10" name="Espace réservé du texte 4"/>
          <p:cNvSpPr txBox="1">
            <a:spLocks/>
          </p:cNvSpPr>
          <p:nvPr/>
        </p:nvSpPr>
        <p:spPr>
          <a:xfrm>
            <a:off x="914400" y="1143000"/>
            <a:ext cx="3733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" descr="C:\Users\guler.ovidiu.PMO\Desktop\08 Orad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1"/>
            <a:ext cx="487715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98859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ro-RO" sz="3200" dirty="0" smtClean="0"/>
              <a:t>Piața Unirii </a:t>
            </a:r>
            <a:r>
              <a:rPr lang="ro-RO" sz="3200" dirty="0" smtClean="0"/>
              <a:t>în</a:t>
            </a:r>
            <a:r>
              <a:rPr lang="en-US" sz="3200" b="1" dirty="0" smtClean="0"/>
              <a:t>201</a:t>
            </a:r>
            <a:r>
              <a:rPr lang="ro-RO" sz="3200" b="1" dirty="0" smtClean="0"/>
              <a:t>7 – exemplu de bune practici</a:t>
            </a:r>
            <a:endParaRPr lang="en-US" sz="3200" dirty="0"/>
          </a:p>
        </p:txBody>
      </p:sp>
      <p:pic>
        <p:nvPicPr>
          <p:cNvPr id="67586" name="Picture 2" descr="Imagini pentru piata unirii orad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71600"/>
            <a:ext cx="7059447" cy="4724400"/>
          </a:xfrm>
          <a:prstGeom prst="rect">
            <a:avLst/>
          </a:prstGeom>
          <a:noFill/>
        </p:spPr>
      </p:pic>
      <p:pic>
        <p:nvPicPr>
          <p:cNvPr id="4" name="Picture 1" descr="C:\Users\guler.ovidiu.PMO\Desktop\08 Orade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1"/>
            <a:ext cx="487715" cy="609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43800" cy="609600"/>
          </a:xfrm>
        </p:spPr>
        <p:txBody>
          <a:bodyPr/>
          <a:lstStyle/>
          <a:p>
            <a:pPr lvl="0" algn="ctr"/>
            <a:r>
              <a:rPr lang="ro-RO" sz="2800" dirty="0" smtClean="0"/>
              <a:t>Piața Unirii în</a:t>
            </a:r>
            <a:r>
              <a:rPr lang="en-US" sz="2800" dirty="0" smtClean="0"/>
              <a:t>201</a:t>
            </a:r>
            <a:r>
              <a:rPr lang="ro-RO" sz="2800" dirty="0" smtClean="0"/>
              <a:t>7</a:t>
            </a:r>
            <a:endParaRPr lang="en-US" sz="2800" b="1" dirty="0"/>
          </a:p>
        </p:txBody>
      </p:sp>
      <p:pic>
        <p:nvPicPr>
          <p:cNvPr id="11" name="Picture 1" descr="C:\Users\guler.ovidiu.PMO\Desktop\08 Orad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0600" y="1"/>
            <a:ext cx="487715" cy="609600"/>
          </a:xfrm>
          <a:prstGeom prst="rect">
            <a:avLst/>
          </a:prstGeom>
          <a:noFill/>
        </p:spPr>
      </p:pic>
      <p:pic>
        <p:nvPicPr>
          <p:cNvPr id="12" name="Picture 11" descr="C:\Users\zmo\AppData\Local\Microsoft\Windows\INetCache\Content.Word\DSC_8711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990600" y="838200"/>
            <a:ext cx="7239000" cy="48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98859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o-RO" dirty="0" smtClean="0"/>
              <a:t>Dezvoltarea policentrică în Municipiul Oradea vizează diminuarea diferențelor de dezvoltare între centrul orașului și cartierele cele mai importante.</a:t>
            </a:r>
          </a:p>
          <a:p>
            <a:r>
              <a:rPr lang="ro-RO" dirty="0" smtClean="0"/>
              <a:t>Cele 4 centre vor fi unite cu ajutorul transportului public electric deoarece în apropierea acestor centre sunt situate stații de tramvai.</a:t>
            </a:r>
          </a:p>
          <a:p>
            <a:r>
              <a:rPr lang="ro-RO" dirty="0" smtClean="0"/>
              <a:t>Totodată, mobilitatea între aceste centre va fi facilitată prin piste de biciclete și trasee pietonale.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Mobilitatea policentrică în Oradea</a:t>
            </a:r>
            <a:endParaRPr lang="en-US" dirty="0"/>
          </a:p>
        </p:txBody>
      </p:sp>
      <p:pic>
        <p:nvPicPr>
          <p:cNvPr id="4" name="Picture 1" descr="C:\Users\guler.ovidiu.PMO\Desktop\08 Orad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0600" y="1"/>
            <a:ext cx="487715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Reducerea polarizării teritoriale în cadrul Oradiei va conduce la dezvoltarea echilibrată a tuturor cartierelor.</a:t>
            </a:r>
          </a:p>
          <a:p>
            <a:r>
              <a:rPr lang="ro-RO" dirty="0" smtClean="0"/>
              <a:t>Totodată, existența unor centre teritoriale va conduce la o mobilitate mai eficientă și la reducerea poluării datorată transportului rutier.</a:t>
            </a:r>
          </a:p>
          <a:p>
            <a:r>
              <a:rPr lang="ro-RO" dirty="0" smtClean="0"/>
              <a:t>Existența unor coridoare de transport durabil între centrele urbane.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Mobilitatea policentrică în Oradea</a:t>
            </a:r>
            <a:endParaRPr lang="en-US" dirty="0"/>
          </a:p>
        </p:txBody>
      </p:sp>
      <p:pic>
        <p:nvPicPr>
          <p:cNvPr id="4" name="Picture 1" descr="C:\Users\guler.ovidiu.PMO\Desktop\08 Orad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0600" y="1"/>
            <a:ext cx="487715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Interconectarea centrelor pietonale din Oradea</a:t>
            </a:r>
            <a:endParaRPr lang="en-US" dirty="0"/>
          </a:p>
        </p:txBody>
      </p:sp>
      <p:pic>
        <p:nvPicPr>
          <p:cNvPr id="4" name="Picture 1" descr="C:\Users\guler.ovidiu.PMO\Desktop\08 Orad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0600" y="1"/>
            <a:ext cx="487715" cy="609600"/>
          </a:xfrm>
          <a:prstGeom prst="rect">
            <a:avLst/>
          </a:prstGeom>
          <a:noFill/>
        </p:spPr>
      </p:pic>
      <p:pic>
        <p:nvPicPr>
          <p:cNvPr id="88066" name="Picture 2" descr="C:\Users\guler.ovidiu.PMO\Desktop\PunctePietonalizare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0"/>
            <a:ext cx="7391400" cy="515410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3262</TotalTime>
  <Words>960</Words>
  <Application>Microsoft Office PowerPoint</Application>
  <PresentationFormat>On-screen Show (4:3)</PresentationFormat>
  <Paragraphs>72</Paragraphs>
  <Slides>18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MOBILITATEA POLICENTRICĂ ÎN MUNICIPIUL ORADEA</vt:lpstr>
      <vt:lpstr>Viziunea de dezvoltare a mobilităţii urbane</vt:lpstr>
      <vt:lpstr>Slide 3</vt:lpstr>
      <vt:lpstr>Piața Unirii în 2014</vt:lpstr>
      <vt:lpstr>Piața Unirii în2017 – exemplu de bune practici</vt:lpstr>
      <vt:lpstr>Piața Unirii în2017</vt:lpstr>
      <vt:lpstr>Mobilitatea policentrică în Oradea</vt:lpstr>
      <vt:lpstr>Mobilitatea policentrică în Oradea</vt:lpstr>
      <vt:lpstr>Interconectarea centrelor pietonale din Oradea</vt:lpstr>
      <vt:lpstr>Interconectarea centrelor pietonale din Oradea</vt:lpstr>
      <vt:lpstr>Proiecte care vizează dezvoltarea policentrică a Municipiului Oradea</vt:lpstr>
      <vt:lpstr>Amenajarea zonei pietonale din Centrul Civic si Parcul 1 Decembrie al Municipiului Oradea</vt:lpstr>
      <vt:lpstr>CENTRUL CIVIC - ACTUAL</vt:lpstr>
      <vt:lpstr>Amenajarea zonei pietonale din Piata Magnollia, Municipiul Oradea</vt:lpstr>
      <vt:lpstr>PIAȚA MAGNOLIA- ACTUAL</vt:lpstr>
      <vt:lpstr>Amenajarea zonei pietonale din Str. Nufarului, Municipiul Oradea</vt:lpstr>
      <vt:lpstr>Amenajarea zonei pietonale din Str. Alexandru Cazaban, Municipiul Oradea</vt:lpstr>
      <vt:lpstr>VĂ MULȚUMIM!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Ovidiu Guler</dc:creator>
  <cp:lastModifiedBy>guler.ovidiu</cp:lastModifiedBy>
  <cp:revision>322</cp:revision>
  <dcterms:created xsi:type="dcterms:W3CDTF">2006-08-16T00:00:00Z</dcterms:created>
  <dcterms:modified xsi:type="dcterms:W3CDTF">2017-09-12T09:30:54Z</dcterms:modified>
</cp:coreProperties>
</file>